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7" r:id="rId1"/>
  </p:sldMasterIdLst>
  <p:sldIdLst>
    <p:sldId id="319" r:id="rId2"/>
    <p:sldId id="304" r:id="rId3"/>
    <p:sldId id="320" r:id="rId4"/>
    <p:sldId id="257" r:id="rId5"/>
    <p:sldId id="270" r:id="rId6"/>
    <p:sldId id="292" r:id="rId7"/>
    <p:sldId id="306" r:id="rId8"/>
    <p:sldId id="311" r:id="rId9"/>
    <p:sldId id="312" r:id="rId10"/>
    <p:sldId id="313" r:id="rId11"/>
    <p:sldId id="314" r:id="rId12"/>
    <p:sldId id="315" r:id="rId13"/>
    <p:sldId id="271" r:id="rId14"/>
    <p:sldId id="259" r:id="rId15"/>
    <p:sldId id="300" r:id="rId16"/>
    <p:sldId id="278" r:id="rId17"/>
    <p:sldId id="303" r:id="rId18"/>
    <p:sldId id="281" r:id="rId19"/>
    <p:sldId id="299" r:id="rId20"/>
    <p:sldId id="297" r:id="rId21"/>
    <p:sldId id="316" r:id="rId22"/>
    <p:sldId id="322" r:id="rId23"/>
    <p:sldId id="324" r:id="rId24"/>
    <p:sldId id="280" r:id="rId25"/>
    <p:sldId id="296" r:id="rId26"/>
    <p:sldId id="293" r:id="rId27"/>
    <p:sldId id="321" r:id="rId28"/>
    <p:sldId id="302" r:id="rId29"/>
    <p:sldId id="272" r:id="rId30"/>
    <p:sldId id="273" r:id="rId31"/>
    <p:sldId id="291" r:id="rId32"/>
    <p:sldId id="290" r:id="rId33"/>
    <p:sldId id="274" r:id="rId34"/>
    <p:sldId id="294" r:id="rId35"/>
    <p:sldId id="276" r:id="rId36"/>
    <p:sldId id="277" r:id="rId37"/>
    <p:sldId id="295" r:id="rId38"/>
    <p:sldId id="287" r:id="rId39"/>
    <p:sldId id="260" r:id="rId40"/>
    <p:sldId id="284" r:id="rId41"/>
    <p:sldId id="310"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6765" autoAdjust="0"/>
    <p:restoredTop sz="94660"/>
  </p:normalViewPr>
  <p:slideViewPr>
    <p:cSldViewPr snapToGrid="0">
      <p:cViewPr varScale="1">
        <p:scale>
          <a:sx n="74" d="100"/>
          <a:sy n="74" d="100"/>
        </p:scale>
        <p:origin x="96" y="72"/>
      </p:cViewPr>
      <p:guideLst/>
    </p:cSldViewPr>
  </p:slideViewPr>
  <p:notesTextViewPr>
    <p:cViewPr>
      <p:scale>
        <a:sx n="1" d="1"/>
        <a:sy n="1" d="1"/>
      </p:scale>
      <p:origin x="0" y="0"/>
    </p:cViewPr>
  </p:notesTextViewPr>
  <p:sorterViewPr>
    <p:cViewPr>
      <p:scale>
        <a:sx n="140" d="100"/>
        <a:sy n="140" d="100"/>
      </p:scale>
      <p:origin x="0" y="-3794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jp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AF12590F-589D-4D09-9B63-7D2B2582B08D}" type="datetimeFigureOut">
              <a:rPr lang="en-US" smtClean="0"/>
              <a:t>10/21/2020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B879B6-05B3-405F-9513-5E1E70B578F9}" type="slidenum">
              <a:rPr lang="en-US" smtClean="0"/>
              <a:t>‹#›</a:t>
            </a:fld>
            <a:endParaRPr lang="en-US"/>
          </a:p>
        </p:txBody>
      </p:sp>
      <p:sp>
        <p:nvSpPr>
          <p:cNvPr id="13" name="Rectangle 12"/>
          <p:cNvSpPr/>
          <p:nvPr/>
        </p:nvSpPr>
        <p:spPr>
          <a:xfrm>
            <a:off x="0" y="0"/>
            <a:ext cx="12192000" cy="4572001"/>
          </a:xfrm>
          <a:prstGeom prst="rect">
            <a:avLst/>
          </a:prstGeom>
          <a:blipFill dpi="0" rotWithShape="1">
            <a:blip r:embed="rId2">
              <a:duotone>
                <a:schemeClr val="accent2">
                  <a:shade val="45000"/>
                  <a:satMod val="135000"/>
                </a:schemeClr>
                <a:prstClr val="white"/>
              </a:duotone>
            </a:blip>
            <a:srcRect/>
            <a:tile tx="-393700" ty="-82550" sx="35000" sy="35000" flip="none" algn="tl"/>
          </a:blip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0449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F12590F-589D-4D09-9B63-7D2B2582B08D}" type="datetimeFigureOut">
              <a:rPr lang="en-US" smtClean="0"/>
              <a:t>10/21/2020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B879B6-05B3-405F-9513-5E1E70B578F9}" type="slidenum">
              <a:rPr lang="en-US" smtClean="0"/>
              <a:t>‹#›</a:t>
            </a:fld>
            <a:endParaRPr lang="en-US"/>
          </a:p>
        </p:txBody>
      </p:sp>
    </p:spTree>
    <p:extLst>
      <p:ext uri="{BB962C8B-B14F-4D97-AF65-F5344CB8AC3E}">
        <p14:creationId xmlns:p14="http://schemas.microsoft.com/office/powerpoint/2010/main" val="18108724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F12590F-589D-4D09-9B63-7D2B2582B08D}" type="datetimeFigureOut">
              <a:rPr lang="en-US" smtClean="0"/>
              <a:t>10/21/2020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B879B6-05B3-405F-9513-5E1E70B578F9}" type="slidenum">
              <a:rPr lang="en-US" smtClean="0"/>
              <a:t>‹#›</a:t>
            </a:fld>
            <a:endParaRPr lang="en-US"/>
          </a:p>
        </p:txBody>
      </p:sp>
      <p:cxnSp>
        <p:nvCxnSpPr>
          <p:cNvPr id="8" name="Straight Connector 7"/>
          <p:cNvCxnSpPr/>
          <p:nvPr/>
        </p:nvCxnSpPr>
        <p:spPr>
          <a:xfrm rot="5400000" flipV="1">
            <a:off x="10058400" y="59263"/>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87775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2788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xmlns=""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6177758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0863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F12590F-589D-4D09-9B63-7D2B2582B08D}" type="datetimeFigureOut">
              <a:rPr lang="en-US" smtClean="0"/>
              <a:t>10/21/2020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B879B6-05B3-405F-9513-5E1E70B578F9}" type="slidenum">
              <a:rPr lang="en-US" smtClean="0"/>
              <a:t>‹#›</a:t>
            </a:fld>
            <a:endParaRPr lang="en-US"/>
          </a:p>
        </p:txBody>
      </p:sp>
    </p:spTree>
    <p:extLst>
      <p:ext uri="{BB962C8B-B14F-4D97-AF65-F5344CB8AC3E}">
        <p14:creationId xmlns:p14="http://schemas.microsoft.com/office/powerpoint/2010/main" val="618376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12590F-589D-4D09-9B63-7D2B2582B08D}" type="datetimeFigureOut">
              <a:rPr lang="en-US" smtClean="0"/>
              <a:t>10/21/2020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B879B6-05B3-405F-9513-5E1E70B578F9}"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0" y="0"/>
            <a:ext cx="12192000" cy="4572000"/>
          </a:xfrm>
          <a:prstGeom prst="rect">
            <a:avLst/>
          </a:prstGeom>
          <a:blipFill dpi="0" rotWithShape="1">
            <a:blip r:embed="rId2">
              <a:duotone>
                <a:schemeClr val="accent1">
                  <a:shade val="45000"/>
                  <a:satMod val="135000"/>
                </a:schemeClr>
                <a:prstClr val="white"/>
              </a:duotone>
            </a:blip>
            <a:srcRect/>
            <a:tile tx="-393700" ty="-82550" sx="35000" sy="3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00167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F12590F-589D-4D09-9B63-7D2B2582B08D}" type="datetimeFigureOut">
              <a:rPr lang="en-US" smtClean="0"/>
              <a:t>10/21/2020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B879B6-05B3-405F-9513-5E1E70B578F9}" type="slidenum">
              <a:rPr lang="en-US" smtClean="0"/>
              <a:t>‹#›</a:t>
            </a:fld>
            <a:endParaRPr lang="en-US"/>
          </a:p>
        </p:txBody>
      </p:sp>
    </p:spTree>
    <p:extLst>
      <p:ext uri="{BB962C8B-B14F-4D97-AF65-F5344CB8AC3E}">
        <p14:creationId xmlns:p14="http://schemas.microsoft.com/office/powerpoint/2010/main" val="1061931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F12590F-589D-4D09-9B63-7D2B2582B08D}" type="datetimeFigureOut">
              <a:rPr lang="en-US" smtClean="0"/>
              <a:t>10/21/2020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B879B6-05B3-405F-9513-5E1E70B578F9}" type="slidenum">
              <a:rPr lang="en-US" smtClean="0"/>
              <a:t>‹#›</a:t>
            </a:fld>
            <a:endParaRPr lang="en-US"/>
          </a:p>
        </p:txBody>
      </p:sp>
    </p:spTree>
    <p:extLst>
      <p:ext uri="{BB962C8B-B14F-4D97-AF65-F5344CB8AC3E}">
        <p14:creationId xmlns:p14="http://schemas.microsoft.com/office/powerpoint/2010/main" val="624699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F12590F-589D-4D09-9B63-7D2B2582B08D}" type="datetimeFigureOut">
              <a:rPr lang="en-US" smtClean="0"/>
              <a:t>10/21/2020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B879B6-05B3-405F-9513-5E1E70B578F9}" type="slidenum">
              <a:rPr lang="en-US" smtClean="0"/>
              <a:t>‹#›</a:t>
            </a:fld>
            <a:endParaRPr lang="en-US"/>
          </a:p>
        </p:txBody>
      </p:sp>
    </p:spTree>
    <p:extLst>
      <p:ext uri="{BB962C8B-B14F-4D97-AF65-F5344CB8AC3E}">
        <p14:creationId xmlns:p14="http://schemas.microsoft.com/office/powerpoint/2010/main" val="312710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12590F-589D-4D09-9B63-7D2B2582B08D}" type="datetimeFigureOut">
              <a:rPr lang="en-US" smtClean="0"/>
              <a:t>10/21/2020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B879B6-05B3-405F-9513-5E1E70B578F9}" type="slidenum">
              <a:rPr lang="en-US" smtClean="0"/>
              <a:t>‹#›</a:t>
            </a:fld>
            <a:endParaRPr lang="en-US"/>
          </a:p>
        </p:txBody>
      </p:sp>
    </p:spTree>
    <p:extLst>
      <p:ext uri="{BB962C8B-B14F-4D97-AF65-F5344CB8AC3E}">
        <p14:creationId xmlns:p14="http://schemas.microsoft.com/office/powerpoint/2010/main" val="11846616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12590F-589D-4D09-9B63-7D2B2582B08D}" type="datetimeFigureOut">
              <a:rPr lang="en-US" smtClean="0"/>
              <a:t>10/21/2020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B879B6-05B3-405F-9513-5E1E70B578F9}" type="slidenum">
              <a:rPr lang="en-US" smtClean="0"/>
              <a:t>‹#›</a:t>
            </a:fld>
            <a:endParaRPr lang="en-US"/>
          </a:p>
        </p:txBody>
      </p:sp>
    </p:spTree>
    <p:extLst>
      <p:ext uri="{BB962C8B-B14F-4D97-AF65-F5344CB8AC3E}">
        <p14:creationId xmlns:p14="http://schemas.microsoft.com/office/powerpoint/2010/main" val="4200495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2">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12590F-589D-4D09-9B63-7D2B2582B08D}" type="datetimeFigureOut">
              <a:rPr lang="en-US" smtClean="0"/>
              <a:t>10/21/2020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B879B6-05B3-405F-9513-5E1E70B578F9}"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3862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AF12590F-589D-4D09-9B63-7D2B2582B08D}" type="datetimeFigureOut">
              <a:rPr lang="en-US" smtClean="0"/>
              <a:t>10/21/2020</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5B879B6-05B3-405F-9513-5E1E70B578F9}" type="slidenum">
              <a:rPr lang="en-US" smtClean="0"/>
              <a:t>‹#›</a:t>
            </a:fld>
            <a:endParaRPr lang="en-US"/>
          </a:p>
        </p:txBody>
      </p:sp>
      <p:cxnSp>
        <p:nvCxnSpPr>
          <p:cNvPr id="8" name="Straight Connector 7"/>
          <p:cNvCxnSpPr/>
          <p:nvPr/>
        </p:nvCxnSpPr>
        <p:spPr>
          <a:xfrm flipV="1">
            <a:off x="7620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1682289"/>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4.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6.xml"/><Relationship Id="rId6" Type="http://schemas.openxmlformats.org/officeDocument/2006/relationships/image" Target="../media/image30.png"/><Relationship Id="rId5" Type="http://schemas.openxmlformats.org/officeDocument/2006/relationships/image" Target="../media/image29.png"/><Relationship Id="rId10" Type="http://schemas.openxmlformats.org/officeDocument/2006/relationships/image" Target="../media/image34.png"/><Relationship Id="rId4" Type="http://schemas.openxmlformats.org/officeDocument/2006/relationships/image" Target="../media/image28.png"/><Relationship Id="rId9" Type="http://schemas.openxmlformats.org/officeDocument/2006/relationships/image" Target="../media/image33.png"/></Relationships>
</file>

<file path=ppt/slides/_rels/slide22.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35.png"/><Relationship Id="rId1" Type="http://schemas.openxmlformats.org/officeDocument/2006/relationships/slideLayout" Target="../slideLayouts/slideLayout6.xml"/><Relationship Id="rId6" Type="http://schemas.openxmlformats.org/officeDocument/2006/relationships/image" Target="../media/image29.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slides/_rels/slide23.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27.png"/><Relationship Id="rId1" Type="http://schemas.openxmlformats.org/officeDocument/2006/relationships/slideLayout" Target="../slideLayouts/slideLayout6.xml"/><Relationship Id="rId6" Type="http://schemas.openxmlformats.org/officeDocument/2006/relationships/image" Target="../media/image31.png"/><Relationship Id="rId5" Type="http://schemas.openxmlformats.org/officeDocument/2006/relationships/image" Target="../media/image30.png"/><Relationship Id="rId10" Type="http://schemas.openxmlformats.org/officeDocument/2006/relationships/image" Target="../media/image37.png"/><Relationship Id="rId4" Type="http://schemas.openxmlformats.org/officeDocument/2006/relationships/image" Target="../media/image29.png"/><Relationship Id="rId9" Type="http://schemas.openxmlformats.org/officeDocument/2006/relationships/image" Target="../media/image36.png"/></Relationships>
</file>

<file path=ppt/slides/_rels/slide2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iotify.io/" TargetMode="External"/><Relationship Id="rId2" Type="http://schemas.openxmlformats.org/officeDocument/2006/relationships/hyperlink" Target="https://www.tinkercad.com/"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 xmlns:a16="http://schemas.microsoft.com/office/drawing/2014/main" id="{2C8D85C2-EEB8-44B9-9DB7-401C127DCEBC}"/>
              </a:ext>
            </a:extLst>
          </p:cNvPr>
          <p:cNvGrpSpPr/>
          <p:nvPr/>
        </p:nvGrpSpPr>
        <p:grpSpPr>
          <a:xfrm>
            <a:off x="629894" y="2106946"/>
            <a:ext cx="4264394" cy="4313485"/>
            <a:chOff x="369152" y="1617134"/>
            <a:chExt cx="3546035" cy="3586857"/>
          </a:xfrm>
        </p:grpSpPr>
        <p:grpSp>
          <p:nvGrpSpPr>
            <p:cNvPr id="8" name="Group 7">
              <a:extLst>
                <a:ext uri="{FF2B5EF4-FFF2-40B4-BE49-F238E27FC236}">
                  <a16:creationId xmlns="" xmlns:a16="http://schemas.microsoft.com/office/drawing/2014/main" id="{0C9FF700-40F9-4DC5-8239-9340121F75AF}"/>
                </a:ext>
              </a:extLst>
            </p:cNvPr>
            <p:cNvGrpSpPr/>
            <p:nvPr/>
          </p:nvGrpSpPr>
          <p:grpSpPr>
            <a:xfrm>
              <a:off x="926950" y="1617134"/>
              <a:ext cx="2049224" cy="852218"/>
              <a:chOff x="926950" y="1617134"/>
              <a:chExt cx="2049224" cy="852218"/>
            </a:xfrm>
          </p:grpSpPr>
          <p:sp>
            <p:nvSpPr>
              <p:cNvPr id="28" name="Rectangle 14">
                <a:extLst>
                  <a:ext uri="{FF2B5EF4-FFF2-40B4-BE49-F238E27FC236}">
                    <a16:creationId xmlns="" xmlns:a16="http://schemas.microsoft.com/office/drawing/2014/main" id="{3EEF846D-1D7E-4C66-BD94-0D644B3487CB}"/>
                  </a:ext>
                </a:extLst>
              </p:cNvPr>
              <p:cNvSpPr/>
              <p:nvPr/>
            </p:nvSpPr>
            <p:spPr>
              <a:xfrm rot="19949266">
                <a:off x="1199615" y="1717912"/>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9" name="Right Triangle 13">
                <a:extLst>
                  <a:ext uri="{FF2B5EF4-FFF2-40B4-BE49-F238E27FC236}">
                    <a16:creationId xmlns="" xmlns:a16="http://schemas.microsoft.com/office/drawing/2014/main" id="{FFABDEA5-01DB-4DBB-BF31-AB1D121E058D}"/>
                  </a:ext>
                </a:extLst>
              </p:cNvPr>
              <p:cNvSpPr/>
              <p:nvPr/>
            </p:nvSpPr>
            <p:spPr>
              <a:xfrm>
                <a:off x="1823542" y="1617134"/>
                <a:ext cx="504056" cy="504056"/>
              </a:xfrm>
              <a:custGeom>
                <a:avLst/>
                <a:gdLst/>
                <a:ahLst/>
                <a:cxnLst/>
                <a:rect l="l" t="t" r="r" b="b"/>
                <a:pathLst>
                  <a:path w="3888432" h="3921971">
                    <a:moveTo>
                      <a:pt x="3379043" y="3254688"/>
                    </a:moveTo>
                    <a:lnTo>
                      <a:pt x="3379043" y="3462328"/>
                    </a:lnTo>
                    <a:lnTo>
                      <a:pt x="3628183" y="3462328"/>
                    </a:lnTo>
                    <a:lnTo>
                      <a:pt x="3628183" y="3254688"/>
                    </a:lnTo>
                    <a:close/>
                    <a:moveTo>
                      <a:pt x="2945132" y="3254688"/>
                    </a:moveTo>
                    <a:lnTo>
                      <a:pt x="2945132" y="3462328"/>
                    </a:lnTo>
                    <a:lnTo>
                      <a:pt x="3194272" y="3462328"/>
                    </a:lnTo>
                    <a:lnTo>
                      <a:pt x="3194272" y="3254688"/>
                    </a:lnTo>
                    <a:close/>
                    <a:moveTo>
                      <a:pt x="2514947" y="3254688"/>
                    </a:moveTo>
                    <a:lnTo>
                      <a:pt x="2514947" y="3462328"/>
                    </a:lnTo>
                    <a:lnTo>
                      <a:pt x="2764087" y="3462328"/>
                    </a:lnTo>
                    <a:lnTo>
                      <a:pt x="2764087" y="3254688"/>
                    </a:lnTo>
                    <a:close/>
                    <a:moveTo>
                      <a:pt x="3379043" y="2864535"/>
                    </a:moveTo>
                    <a:lnTo>
                      <a:pt x="3379043" y="3072175"/>
                    </a:lnTo>
                    <a:lnTo>
                      <a:pt x="3628183" y="3072175"/>
                    </a:lnTo>
                    <a:lnTo>
                      <a:pt x="3628183" y="2864535"/>
                    </a:lnTo>
                    <a:close/>
                    <a:moveTo>
                      <a:pt x="2945132" y="2864535"/>
                    </a:moveTo>
                    <a:lnTo>
                      <a:pt x="2945132" y="3072175"/>
                    </a:lnTo>
                    <a:lnTo>
                      <a:pt x="3194272" y="3072175"/>
                    </a:lnTo>
                    <a:lnTo>
                      <a:pt x="3194272" y="2864535"/>
                    </a:lnTo>
                    <a:close/>
                    <a:moveTo>
                      <a:pt x="2514947" y="2864535"/>
                    </a:moveTo>
                    <a:lnTo>
                      <a:pt x="2514947" y="3072175"/>
                    </a:lnTo>
                    <a:lnTo>
                      <a:pt x="2764087" y="3072175"/>
                    </a:lnTo>
                    <a:lnTo>
                      <a:pt x="2764087" y="2864535"/>
                    </a:lnTo>
                    <a:close/>
                    <a:moveTo>
                      <a:pt x="1945832" y="2577619"/>
                    </a:moveTo>
                    <a:lnTo>
                      <a:pt x="1945832" y="2937659"/>
                    </a:lnTo>
                    <a:lnTo>
                      <a:pt x="2124754" y="2937659"/>
                    </a:lnTo>
                    <a:lnTo>
                      <a:pt x="2124754" y="2577619"/>
                    </a:lnTo>
                    <a:close/>
                    <a:moveTo>
                      <a:pt x="1531681" y="2577619"/>
                    </a:moveTo>
                    <a:lnTo>
                      <a:pt x="1531681" y="2937659"/>
                    </a:lnTo>
                    <a:lnTo>
                      <a:pt x="1710603" y="2937659"/>
                    </a:lnTo>
                    <a:lnTo>
                      <a:pt x="1710603" y="2577619"/>
                    </a:lnTo>
                    <a:close/>
                    <a:moveTo>
                      <a:pt x="1117528" y="2577619"/>
                    </a:moveTo>
                    <a:lnTo>
                      <a:pt x="1117528" y="2937659"/>
                    </a:lnTo>
                    <a:lnTo>
                      <a:pt x="1296450" y="2937659"/>
                    </a:lnTo>
                    <a:lnTo>
                      <a:pt x="1296450" y="2577619"/>
                    </a:lnTo>
                    <a:close/>
                    <a:moveTo>
                      <a:pt x="703375" y="2577619"/>
                    </a:moveTo>
                    <a:lnTo>
                      <a:pt x="703375" y="2937659"/>
                    </a:lnTo>
                    <a:lnTo>
                      <a:pt x="882297" y="2937659"/>
                    </a:lnTo>
                    <a:lnTo>
                      <a:pt x="882297" y="2577619"/>
                    </a:lnTo>
                    <a:close/>
                    <a:moveTo>
                      <a:pt x="289222" y="2577619"/>
                    </a:moveTo>
                    <a:lnTo>
                      <a:pt x="289222" y="2937659"/>
                    </a:lnTo>
                    <a:lnTo>
                      <a:pt x="468144" y="2937659"/>
                    </a:lnTo>
                    <a:lnTo>
                      <a:pt x="468144" y="2577619"/>
                    </a:lnTo>
                    <a:close/>
                    <a:moveTo>
                      <a:pt x="3379043" y="2474382"/>
                    </a:moveTo>
                    <a:lnTo>
                      <a:pt x="3379043" y="2682022"/>
                    </a:lnTo>
                    <a:lnTo>
                      <a:pt x="3628183" y="2682022"/>
                    </a:lnTo>
                    <a:lnTo>
                      <a:pt x="3628183" y="2474382"/>
                    </a:lnTo>
                    <a:close/>
                    <a:moveTo>
                      <a:pt x="2945132" y="2474382"/>
                    </a:moveTo>
                    <a:lnTo>
                      <a:pt x="2945132" y="2682022"/>
                    </a:lnTo>
                    <a:lnTo>
                      <a:pt x="3194272" y="2682022"/>
                    </a:lnTo>
                    <a:lnTo>
                      <a:pt x="3194272" y="2474382"/>
                    </a:lnTo>
                    <a:close/>
                    <a:moveTo>
                      <a:pt x="2514947" y="2474382"/>
                    </a:moveTo>
                    <a:lnTo>
                      <a:pt x="2514947" y="2682022"/>
                    </a:lnTo>
                    <a:lnTo>
                      <a:pt x="2764087" y="2682022"/>
                    </a:lnTo>
                    <a:lnTo>
                      <a:pt x="2764087" y="2474382"/>
                    </a:lnTo>
                    <a:close/>
                    <a:moveTo>
                      <a:pt x="3379043" y="2084229"/>
                    </a:moveTo>
                    <a:lnTo>
                      <a:pt x="3379043" y="2291869"/>
                    </a:lnTo>
                    <a:lnTo>
                      <a:pt x="3628183" y="2291869"/>
                    </a:lnTo>
                    <a:lnTo>
                      <a:pt x="3628183" y="2084229"/>
                    </a:lnTo>
                    <a:close/>
                    <a:moveTo>
                      <a:pt x="2945132" y="2084229"/>
                    </a:moveTo>
                    <a:lnTo>
                      <a:pt x="2945132" y="2291869"/>
                    </a:lnTo>
                    <a:lnTo>
                      <a:pt x="3194272" y="2291869"/>
                    </a:lnTo>
                    <a:lnTo>
                      <a:pt x="3194272" y="2084229"/>
                    </a:lnTo>
                    <a:close/>
                    <a:moveTo>
                      <a:pt x="2514947" y="2084229"/>
                    </a:moveTo>
                    <a:lnTo>
                      <a:pt x="2514947" y="2291869"/>
                    </a:lnTo>
                    <a:lnTo>
                      <a:pt x="2764087" y="2291869"/>
                    </a:lnTo>
                    <a:lnTo>
                      <a:pt x="2764087" y="2084229"/>
                    </a:lnTo>
                    <a:close/>
                    <a:moveTo>
                      <a:pt x="2124144" y="1714020"/>
                    </a:moveTo>
                    <a:lnTo>
                      <a:pt x="2124144" y="2164020"/>
                    </a:lnTo>
                    <a:lnTo>
                      <a:pt x="1296144" y="2164020"/>
                    </a:lnTo>
                    <a:close/>
                    <a:moveTo>
                      <a:pt x="197090" y="609603"/>
                    </a:moveTo>
                    <a:lnTo>
                      <a:pt x="525322" y="609603"/>
                    </a:lnTo>
                    <a:lnTo>
                      <a:pt x="584058" y="2101023"/>
                    </a:lnTo>
                    <a:lnTo>
                      <a:pt x="1296144" y="1714020"/>
                    </a:lnTo>
                    <a:lnTo>
                      <a:pt x="1296144" y="2164020"/>
                    </a:lnTo>
                    <a:lnTo>
                      <a:pt x="586539" y="2164020"/>
                    </a:lnTo>
                    <a:lnTo>
                      <a:pt x="590547" y="2265787"/>
                    </a:lnTo>
                    <a:lnTo>
                      <a:pt x="2232248" y="2265787"/>
                    </a:lnTo>
                    <a:lnTo>
                      <a:pt x="2232248" y="1954513"/>
                    </a:lnTo>
                    <a:lnTo>
                      <a:pt x="2232248" y="1054513"/>
                    </a:lnTo>
                    <a:lnTo>
                      <a:pt x="3888248" y="1954513"/>
                    </a:lnTo>
                    <a:lnTo>
                      <a:pt x="3888432" y="1954513"/>
                    </a:lnTo>
                    <a:lnTo>
                      <a:pt x="3888432" y="3921971"/>
                    </a:lnTo>
                    <a:lnTo>
                      <a:pt x="2304256" y="3921971"/>
                    </a:lnTo>
                    <a:lnTo>
                      <a:pt x="2232248" y="3921971"/>
                    </a:lnTo>
                    <a:lnTo>
                      <a:pt x="772857" y="3921971"/>
                    </a:lnTo>
                    <a:lnTo>
                      <a:pt x="772857" y="3290059"/>
                    </a:lnTo>
                    <a:lnTo>
                      <a:pt x="361206" y="3290059"/>
                    </a:lnTo>
                    <a:lnTo>
                      <a:pt x="361206" y="3921971"/>
                    </a:lnTo>
                    <a:lnTo>
                      <a:pt x="0" y="3921971"/>
                    </a:lnTo>
                    <a:lnTo>
                      <a:pt x="0" y="2265787"/>
                    </a:lnTo>
                    <a:lnTo>
                      <a:pt x="131865" y="2265787"/>
                    </a:lnTo>
                    <a:close/>
                    <a:moveTo>
                      <a:pt x="929888" y="0"/>
                    </a:moveTo>
                    <a:cubicBezTo>
                      <a:pt x="1019595" y="0"/>
                      <a:pt x="1124659" y="30463"/>
                      <a:pt x="1166726" y="102575"/>
                    </a:cubicBezTo>
                    <a:cubicBezTo>
                      <a:pt x="1212070" y="48192"/>
                      <a:pt x="1255094" y="19511"/>
                      <a:pt x="1304210" y="14210"/>
                    </a:cubicBezTo>
                    <a:cubicBezTo>
                      <a:pt x="1353326" y="8909"/>
                      <a:pt x="1418945" y="35057"/>
                      <a:pt x="1461423" y="70767"/>
                    </a:cubicBezTo>
                    <a:cubicBezTo>
                      <a:pt x="1500648" y="39845"/>
                      <a:pt x="1550404" y="23049"/>
                      <a:pt x="1604082" y="23049"/>
                    </a:cubicBezTo>
                    <a:cubicBezTo>
                      <a:pt x="1692530" y="23049"/>
                      <a:pt x="1770327" y="68651"/>
                      <a:pt x="1814928" y="137833"/>
                    </a:cubicBezTo>
                    <a:cubicBezTo>
                      <a:pt x="1859765" y="69447"/>
                      <a:pt x="1937139" y="24416"/>
                      <a:pt x="2025031" y="24416"/>
                    </a:cubicBezTo>
                    <a:cubicBezTo>
                      <a:pt x="2135143" y="24416"/>
                      <a:pt x="2228747" y="95092"/>
                      <a:pt x="2261925" y="193913"/>
                    </a:cubicBezTo>
                    <a:cubicBezTo>
                      <a:pt x="2262329" y="193791"/>
                      <a:pt x="2262735" y="193790"/>
                      <a:pt x="2263140" y="193790"/>
                    </a:cubicBezTo>
                    <a:cubicBezTo>
                      <a:pt x="2402209" y="193790"/>
                      <a:pt x="2514947" y="306528"/>
                      <a:pt x="2514947" y="445597"/>
                    </a:cubicBezTo>
                    <a:cubicBezTo>
                      <a:pt x="2514947" y="584666"/>
                      <a:pt x="2402209" y="697404"/>
                      <a:pt x="2263140" y="697404"/>
                    </a:cubicBezTo>
                    <a:cubicBezTo>
                      <a:pt x="2176391" y="697404"/>
                      <a:pt x="2099888" y="653537"/>
                      <a:pt x="2054640" y="586750"/>
                    </a:cubicBezTo>
                    <a:cubicBezTo>
                      <a:pt x="2010395" y="653762"/>
                      <a:pt x="1934062" y="697404"/>
                      <a:pt x="1847535" y="697404"/>
                    </a:cubicBezTo>
                    <a:cubicBezTo>
                      <a:pt x="1789311" y="697404"/>
                      <a:pt x="1735702" y="677642"/>
                      <a:pt x="1693695" y="643630"/>
                    </a:cubicBezTo>
                    <a:cubicBezTo>
                      <a:pt x="1651689" y="677642"/>
                      <a:pt x="1598080" y="697404"/>
                      <a:pt x="1539855" y="697404"/>
                    </a:cubicBezTo>
                    <a:cubicBezTo>
                      <a:pt x="1441551" y="697404"/>
                      <a:pt x="1356403" y="641072"/>
                      <a:pt x="1315888" y="558445"/>
                    </a:cubicBezTo>
                    <a:cubicBezTo>
                      <a:pt x="1272229" y="598661"/>
                      <a:pt x="1206400" y="634839"/>
                      <a:pt x="1149712" y="622576"/>
                    </a:cubicBezTo>
                    <a:cubicBezTo>
                      <a:pt x="1096483" y="611061"/>
                      <a:pt x="1025744" y="572014"/>
                      <a:pt x="984978" y="498638"/>
                    </a:cubicBezTo>
                    <a:cubicBezTo>
                      <a:pt x="959504" y="574665"/>
                      <a:pt x="887516" y="629050"/>
                      <a:pt x="802824" y="629050"/>
                    </a:cubicBezTo>
                    <a:cubicBezTo>
                      <a:pt x="724492" y="629050"/>
                      <a:pt x="657026" y="582526"/>
                      <a:pt x="627413" y="515210"/>
                    </a:cubicBezTo>
                    <a:cubicBezTo>
                      <a:pt x="584988" y="553591"/>
                      <a:pt x="527392" y="574026"/>
                      <a:pt x="479717" y="567162"/>
                    </a:cubicBezTo>
                    <a:cubicBezTo>
                      <a:pt x="439788" y="561414"/>
                      <a:pt x="406466" y="547383"/>
                      <a:pt x="379767" y="527160"/>
                    </a:cubicBezTo>
                    <a:cubicBezTo>
                      <a:pt x="310874" y="498171"/>
                      <a:pt x="262300" y="430445"/>
                      <a:pt x="261518" y="351249"/>
                    </a:cubicBezTo>
                    <a:cubicBezTo>
                      <a:pt x="261425" y="351089"/>
                      <a:pt x="261381" y="350918"/>
                      <a:pt x="261338" y="350746"/>
                    </a:cubicBezTo>
                    <a:cubicBezTo>
                      <a:pt x="228153" y="316942"/>
                      <a:pt x="208360" y="270473"/>
                      <a:pt x="208360" y="219381"/>
                    </a:cubicBezTo>
                    <a:cubicBezTo>
                      <a:pt x="208360" y="112466"/>
                      <a:pt x="295031" y="25795"/>
                      <a:pt x="401946" y="25795"/>
                    </a:cubicBezTo>
                    <a:cubicBezTo>
                      <a:pt x="425158" y="25795"/>
                      <a:pt x="447416" y="29880"/>
                      <a:pt x="467791" y="38056"/>
                    </a:cubicBezTo>
                    <a:cubicBezTo>
                      <a:pt x="585794" y="17893"/>
                      <a:pt x="696162" y="87852"/>
                      <a:pt x="737322" y="124235"/>
                    </a:cubicBezTo>
                    <a:cubicBezTo>
                      <a:pt x="782627" y="68126"/>
                      <a:pt x="852143" y="0"/>
                      <a:pt x="929888"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dirty="0"/>
              </a:p>
            </p:txBody>
          </p:sp>
          <p:sp>
            <p:nvSpPr>
              <p:cNvPr id="30" name="Rectangle 24">
                <a:extLst>
                  <a:ext uri="{FF2B5EF4-FFF2-40B4-BE49-F238E27FC236}">
                    <a16:creationId xmlns="" xmlns:a16="http://schemas.microsoft.com/office/drawing/2014/main" id="{441EA17A-F5D1-4DED-B2AC-6DA782B9A423}"/>
                  </a:ext>
                </a:extLst>
              </p:cNvPr>
              <p:cNvSpPr>
                <a:spLocks noChangeAspect="1"/>
              </p:cNvSpPr>
              <p:nvPr/>
            </p:nvSpPr>
            <p:spPr>
              <a:xfrm rot="20700000">
                <a:off x="2300573" y="1797574"/>
                <a:ext cx="456968" cy="360000"/>
              </a:xfrm>
              <a:custGeom>
                <a:avLst/>
                <a:gdLst/>
                <a:ahLst/>
                <a:cxnLst/>
                <a:rect l="l" t="t" r="r" b="b"/>
                <a:pathLst>
                  <a:path w="3805825" h="2998234">
                    <a:moveTo>
                      <a:pt x="571963" y="2092124"/>
                    </a:moveTo>
                    <a:lnTo>
                      <a:pt x="465390" y="2092124"/>
                    </a:lnTo>
                    <a:lnTo>
                      <a:pt x="571963" y="2198697"/>
                    </a:lnTo>
                    <a:close/>
                    <a:moveTo>
                      <a:pt x="571962" y="1939097"/>
                    </a:moveTo>
                    <a:lnTo>
                      <a:pt x="465390" y="2045669"/>
                    </a:lnTo>
                    <a:lnTo>
                      <a:pt x="571962" y="2045669"/>
                    </a:lnTo>
                    <a:close/>
                    <a:moveTo>
                      <a:pt x="724990" y="2092124"/>
                    </a:moveTo>
                    <a:lnTo>
                      <a:pt x="618417" y="2092124"/>
                    </a:lnTo>
                    <a:lnTo>
                      <a:pt x="618418" y="2198697"/>
                    </a:lnTo>
                    <a:close/>
                    <a:moveTo>
                      <a:pt x="618418" y="1939104"/>
                    </a:moveTo>
                    <a:lnTo>
                      <a:pt x="618417" y="2045669"/>
                    </a:lnTo>
                    <a:lnTo>
                      <a:pt x="724982" y="2045669"/>
                    </a:lnTo>
                    <a:close/>
                    <a:moveTo>
                      <a:pt x="760612" y="1901643"/>
                    </a:moveTo>
                    <a:lnTo>
                      <a:pt x="654047" y="1901643"/>
                    </a:lnTo>
                    <a:lnTo>
                      <a:pt x="760612" y="2008208"/>
                    </a:lnTo>
                    <a:close/>
                    <a:moveTo>
                      <a:pt x="760612" y="1748616"/>
                    </a:moveTo>
                    <a:lnTo>
                      <a:pt x="654040" y="1855188"/>
                    </a:lnTo>
                    <a:lnTo>
                      <a:pt x="760612" y="1855188"/>
                    </a:lnTo>
                    <a:close/>
                    <a:moveTo>
                      <a:pt x="913640" y="1901643"/>
                    </a:moveTo>
                    <a:lnTo>
                      <a:pt x="807067" y="1901643"/>
                    </a:lnTo>
                    <a:lnTo>
                      <a:pt x="807067" y="2008216"/>
                    </a:lnTo>
                    <a:close/>
                    <a:moveTo>
                      <a:pt x="807067" y="1748615"/>
                    </a:moveTo>
                    <a:lnTo>
                      <a:pt x="807067" y="1855188"/>
                    </a:lnTo>
                    <a:lnTo>
                      <a:pt x="913640" y="1855188"/>
                    </a:lnTo>
                    <a:close/>
                    <a:moveTo>
                      <a:pt x="953368" y="1708887"/>
                    </a:moveTo>
                    <a:lnTo>
                      <a:pt x="846796" y="1708887"/>
                    </a:lnTo>
                    <a:lnTo>
                      <a:pt x="953368" y="1815459"/>
                    </a:lnTo>
                    <a:close/>
                    <a:moveTo>
                      <a:pt x="953368" y="1555860"/>
                    </a:moveTo>
                    <a:lnTo>
                      <a:pt x="846796" y="1662432"/>
                    </a:lnTo>
                    <a:lnTo>
                      <a:pt x="953368" y="1662432"/>
                    </a:lnTo>
                    <a:close/>
                    <a:moveTo>
                      <a:pt x="1106396" y="1708887"/>
                    </a:moveTo>
                    <a:lnTo>
                      <a:pt x="999823" y="1708887"/>
                    </a:lnTo>
                    <a:lnTo>
                      <a:pt x="999823" y="1815460"/>
                    </a:lnTo>
                    <a:close/>
                    <a:moveTo>
                      <a:pt x="999823" y="1555860"/>
                    </a:moveTo>
                    <a:lnTo>
                      <a:pt x="999823" y="1662432"/>
                    </a:lnTo>
                    <a:lnTo>
                      <a:pt x="1106396" y="1662432"/>
                    </a:lnTo>
                    <a:close/>
                    <a:moveTo>
                      <a:pt x="1144754" y="1514764"/>
                    </a:moveTo>
                    <a:lnTo>
                      <a:pt x="1038182" y="1514764"/>
                    </a:lnTo>
                    <a:lnTo>
                      <a:pt x="1144754" y="1621337"/>
                    </a:lnTo>
                    <a:close/>
                    <a:moveTo>
                      <a:pt x="1144754" y="1361737"/>
                    </a:moveTo>
                    <a:lnTo>
                      <a:pt x="1038182" y="1468309"/>
                    </a:lnTo>
                    <a:lnTo>
                      <a:pt x="1144754" y="1468309"/>
                    </a:lnTo>
                    <a:close/>
                    <a:moveTo>
                      <a:pt x="1297782" y="1514764"/>
                    </a:moveTo>
                    <a:lnTo>
                      <a:pt x="1191209" y="1514764"/>
                    </a:lnTo>
                    <a:lnTo>
                      <a:pt x="1191209" y="1621337"/>
                    </a:lnTo>
                    <a:close/>
                    <a:moveTo>
                      <a:pt x="1191209" y="1361737"/>
                    </a:moveTo>
                    <a:lnTo>
                      <a:pt x="1191209" y="1468309"/>
                    </a:lnTo>
                    <a:lnTo>
                      <a:pt x="1297782" y="1468309"/>
                    </a:lnTo>
                    <a:close/>
                    <a:moveTo>
                      <a:pt x="1335838" y="1323681"/>
                    </a:moveTo>
                    <a:lnTo>
                      <a:pt x="1229266" y="1323681"/>
                    </a:lnTo>
                    <a:lnTo>
                      <a:pt x="1335838" y="1430253"/>
                    </a:lnTo>
                    <a:close/>
                    <a:moveTo>
                      <a:pt x="1335838" y="1170654"/>
                    </a:moveTo>
                    <a:lnTo>
                      <a:pt x="1229266" y="1277226"/>
                    </a:lnTo>
                    <a:lnTo>
                      <a:pt x="1335838" y="1277226"/>
                    </a:lnTo>
                    <a:close/>
                    <a:moveTo>
                      <a:pt x="1488865" y="1323681"/>
                    </a:moveTo>
                    <a:lnTo>
                      <a:pt x="1382293" y="1323681"/>
                    </a:lnTo>
                    <a:lnTo>
                      <a:pt x="1382293" y="1430253"/>
                    </a:lnTo>
                    <a:close/>
                    <a:moveTo>
                      <a:pt x="1382293" y="1170653"/>
                    </a:moveTo>
                    <a:lnTo>
                      <a:pt x="1382293" y="1277226"/>
                    </a:lnTo>
                    <a:lnTo>
                      <a:pt x="1488865" y="1277226"/>
                    </a:lnTo>
                    <a:close/>
                    <a:moveTo>
                      <a:pt x="2914702" y="2523007"/>
                    </a:moveTo>
                    <a:cubicBezTo>
                      <a:pt x="2900642" y="2508947"/>
                      <a:pt x="2877845" y="2508947"/>
                      <a:pt x="2863784" y="2523007"/>
                    </a:cubicBezTo>
                    <a:cubicBezTo>
                      <a:pt x="2849724" y="2537067"/>
                      <a:pt x="2849724" y="2559864"/>
                      <a:pt x="2863784" y="2573924"/>
                    </a:cubicBezTo>
                    <a:cubicBezTo>
                      <a:pt x="2877845" y="2587985"/>
                      <a:pt x="2900642" y="2587985"/>
                      <a:pt x="2914702" y="2573924"/>
                    </a:cubicBezTo>
                    <a:cubicBezTo>
                      <a:pt x="2928762" y="2559864"/>
                      <a:pt x="2928762" y="2537067"/>
                      <a:pt x="2914702" y="2523007"/>
                    </a:cubicBezTo>
                    <a:close/>
                    <a:moveTo>
                      <a:pt x="1526922" y="1132597"/>
                    </a:moveTo>
                    <a:lnTo>
                      <a:pt x="1420350" y="1132596"/>
                    </a:lnTo>
                    <a:lnTo>
                      <a:pt x="1526922" y="1239169"/>
                    </a:lnTo>
                    <a:close/>
                    <a:moveTo>
                      <a:pt x="1526922" y="979569"/>
                    </a:moveTo>
                    <a:lnTo>
                      <a:pt x="1420350" y="1086141"/>
                    </a:lnTo>
                    <a:lnTo>
                      <a:pt x="1526922" y="1086142"/>
                    </a:lnTo>
                    <a:close/>
                    <a:moveTo>
                      <a:pt x="1679950" y="1132597"/>
                    </a:moveTo>
                    <a:lnTo>
                      <a:pt x="1573377" y="1132597"/>
                    </a:lnTo>
                    <a:lnTo>
                      <a:pt x="1573377" y="1239169"/>
                    </a:lnTo>
                    <a:close/>
                    <a:moveTo>
                      <a:pt x="1573377" y="979569"/>
                    </a:moveTo>
                    <a:lnTo>
                      <a:pt x="1573377" y="1086142"/>
                    </a:lnTo>
                    <a:lnTo>
                      <a:pt x="1679950" y="1086142"/>
                    </a:lnTo>
                    <a:close/>
                    <a:moveTo>
                      <a:pt x="1718007" y="941512"/>
                    </a:moveTo>
                    <a:lnTo>
                      <a:pt x="1611434" y="941512"/>
                    </a:lnTo>
                    <a:lnTo>
                      <a:pt x="1718007" y="1048085"/>
                    </a:lnTo>
                    <a:close/>
                    <a:moveTo>
                      <a:pt x="1718006" y="788485"/>
                    </a:moveTo>
                    <a:lnTo>
                      <a:pt x="1611434" y="895057"/>
                    </a:lnTo>
                    <a:lnTo>
                      <a:pt x="1718006" y="895057"/>
                    </a:lnTo>
                    <a:close/>
                    <a:moveTo>
                      <a:pt x="1871034" y="941512"/>
                    </a:moveTo>
                    <a:lnTo>
                      <a:pt x="1764461" y="941512"/>
                    </a:lnTo>
                    <a:lnTo>
                      <a:pt x="1764462" y="1048085"/>
                    </a:lnTo>
                    <a:close/>
                    <a:moveTo>
                      <a:pt x="1764461" y="788485"/>
                    </a:moveTo>
                    <a:lnTo>
                      <a:pt x="1764462" y="895057"/>
                    </a:lnTo>
                    <a:lnTo>
                      <a:pt x="1871034" y="895057"/>
                    </a:lnTo>
                    <a:close/>
                    <a:moveTo>
                      <a:pt x="3382381" y="1946466"/>
                    </a:moveTo>
                    <a:lnTo>
                      <a:pt x="2893361" y="2435486"/>
                    </a:lnTo>
                    <a:lnTo>
                      <a:pt x="2933988" y="2428503"/>
                    </a:lnTo>
                    <a:lnTo>
                      <a:pt x="3009207" y="2503722"/>
                    </a:lnTo>
                    <a:lnTo>
                      <a:pt x="3003173" y="2538827"/>
                    </a:lnTo>
                    <a:lnTo>
                      <a:pt x="3488958" y="2053042"/>
                    </a:lnTo>
                    <a:lnTo>
                      <a:pt x="3388629" y="1952714"/>
                    </a:lnTo>
                    <a:close/>
                    <a:moveTo>
                      <a:pt x="2405874" y="794872"/>
                    </a:moveTo>
                    <a:lnTo>
                      <a:pt x="2299301" y="794872"/>
                    </a:lnTo>
                    <a:lnTo>
                      <a:pt x="2405874" y="901444"/>
                    </a:lnTo>
                    <a:close/>
                    <a:moveTo>
                      <a:pt x="2789111" y="1176277"/>
                    </a:moveTo>
                    <a:lnTo>
                      <a:pt x="2682538" y="1176278"/>
                    </a:lnTo>
                    <a:lnTo>
                      <a:pt x="2789111" y="1282850"/>
                    </a:lnTo>
                    <a:close/>
                    <a:moveTo>
                      <a:pt x="2596355" y="983521"/>
                    </a:moveTo>
                    <a:lnTo>
                      <a:pt x="2489782" y="983522"/>
                    </a:lnTo>
                    <a:lnTo>
                      <a:pt x="2596355" y="1090094"/>
                    </a:lnTo>
                    <a:close/>
                    <a:moveTo>
                      <a:pt x="3174317" y="1558747"/>
                    </a:moveTo>
                    <a:lnTo>
                      <a:pt x="3067745" y="1558747"/>
                    </a:lnTo>
                    <a:lnTo>
                      <a:pt x="3174317" y="1665320"/>
                    </a:lnTo>
                    <a:close/>
                    <a:moveTo>
                      <a:pt x="2983234" y="1367664"/>
                    </a:moveTo>
                    <a:lnTo>
                      <a:pt x="2876661" y="1367664"/>
                    </a:lnTo>
                    <a:lnTo>
                      <a:pt x="2983234" y="1474236"/>
                    </a:lnTo>
                    <a:close/>
                    <a:moveTo>
                      <a:pt x="3556486" y="1940915"/>
                    </a:moveTo>
                    <a:lnTo>
                      <a:pt x="3449914" y="1940915"/>
                    </a:lnTo>
                    <a:lnTo>
                      <a:pt x="3556487" y="2047488"/>
                    </a:lnTo>
                    <a:close/>
                    <a:moveTo>
                      <a:pt x="3365402" y="1749831"/>
                    </a:moveTo>
                    <a:lnTo>
                      <a:pt x="3258830" y="1749831"/>
                    </a:lnTo>
                    <a:lnTo>
                      <a:pt x="3365402" y="1856404"/>
                    </a:lnTo>
                    <a:close/>
                    <a:moveTo>
                      <a:pt x="3761426" y="2144804"/>
                    </a:moveTo>
                    <a:lnTo>
                      <a:pt x="3654853" y="2144804"/>
                    </a:lnTo>
                    <a:lnTo>
                      <a:pt x="3761426" y="2251377"/>
                    </a:lnTo>
                    <a:close/>
                    <a:moveTo>
                      <a:pt x="2405874" y="657532"/>
                    </a:moveTo>
                    <a:lnTo>
                      <a:pt x="2314989" y="748417"/>
                    </a:lnTo>
                    <a:lnTo>
                      <a:pt x="2405874" y="748417"/>
                    </a:lnTo>
                    <a:close/>
                    <a:moveTo>
                      <a:pt x="2558894" y="794872"/>
                    </a:moveTo>
                    <a:lnTo>
                      <a:pt x="2452329" y="794872"/>
                    </a:lnTo>
                    <a:lnTo>
                      <a:pt x="2452329" y="901437"/>
                    </a:lnTo>
                    <a:close/>
                    <a:moveTo>
                      <a:pt x="2596355" y="830501"/>
                    </a:moveTo>
                    <a:lnTo>
                      <a:pt x="2489790" y="937067"/>
                    </a:lnTo>
                    <a:lnTo>
                      <a:pt x="2596355" y="937067"/>
                    </a:lnTo>
                    <a:close/>
                    <a:moveTo>
                      <a:pt x="2942138" y="1176278"/>
                    </a:moveTo>
                    <a:lnTo>
                      <a:pt x="2835566" y="1176277"/>
                    </a:lnTo>
                    <a:lnTo>
                      <a:pt x="2835566" y="1282850"/>
                    </a:lnTo>
                    <a:close/>
                    <a:moveTo>
                      <a:pt x="2789111" y="1023250"/>
                    </a:moveTo>
                    <a:lnTo>
                      <a:pt x="2682538" y="1129823"/>
                    </a:lnTo>
                    <a:lnTo>
                      <a:pt x="2789111" y="1129823"/>
                    </a:lnTo>
                    <a:close/>
                    <a:moveTo>
                      <a:pt x="2749382" y="983521"/>
                    </a:moveTo>
                    <a:lnTo>
                      <a:pt x="2642810" y="983522"/>
                    </a:lnTo>
                    <a:lnTo>
                      <a:pt x="2642810" y="1090094"/>
                    </a:lnTo>
                    <a:close/>
                    <a:moveTo>
                      <a:pt x="3327345" y="1558747"/>
                    </a:moveTo>
                    <a:lnTo>
                      <a:pt x="3220772" y="1558747"/>
                    </a:lnTo>
                    <a:lnTo>
                      <a:pt x="3220772" y="1665320"/>
                    </a:lnTo>
                    <a:close/>
                    <a:moveTo>
                      <a:pt x="3174317" y="1405720"/>
                    </a:moveTo>
                    <a:lnTo>
                      <a:pt x="3067745" y="1512292"/>
                    </a:lnTo>
                    <a:lnTo>
                      <a:pt x="3174317" y="1512292"/>
                    </a:lnTo>
                    <a:close/>
                    <a:moveTo>
                      <a:pt x="3136261" y="1367664"/>
                    </a:moveTo>
                    <a:lnTo>
                      <a:pt x="3029688" y="1367664"/>
                    </a:lnTo>
                    <a:lnTo>
                      <a:pt x="3029689" y="1474236"/>
                    </a:lnTo>
                    <a:close/>
                    <a:moveTo>
                      <a:pt x="2983234" y="1214636"/>
                    </a:moveTo>
                    <a:lnTo>
                      <a:pt x="2876661" y="1321209"/>
                    </a:lnTo>
                    <a:lnTo>
                      <a:pt x="2983234" y="1321209"/>
                    </a:lnTo>
                    <a:close/>
                    <a:moveTo>
                      <a:pt x="3709514" y="1940915"/>
                    </a:moveTo>
                    <a:lnTo>
                      <a:pt x="3602941" y="1940915"/>
                    </a:lnTo>
                    <a:lnTo>
                      <a:pt x="3602942" y="2047488"/>
                    </a:lnTo>
                    <a:close/>
                    <a:moveTo>
                      <a:pt x="3556487" y="1787888"/>
                    </a:moveTo>
                    <a:lnTo>
                      <a:pt x="3449914" y="1894460"/>
                    </a:lnTo>
                    <a:lnTo>
                      <a:pt x="3556486" y="1894460"/>
                    </a:lnTo>
                    <a:close/>
                    <a:moveTo>
                      <a:pt x="3518430" y="1749831"/>
                    </a:moveTo>
                    <a:lnTo>
                      <a:pt x="3411857" y="1749831"/>
                    </a:lnTo>
                    <a:lnTo>
                      <a:pt x="3411857" y="1856403"/>
                    </a:lnTo>
                    <a:close/>
                    <a:moveTo>
                      <a:pt x="3365402" y="1596803"/>
                    </a:moveTo>
                    <a:lnTo>
                      <a:pt x="3258830" y="1703376"/>
                    </a:lnTo>
                    <a:lnTo>
                      <a:pt x="3365402" y="1703376"/>
                    </a:lnTo>
                    <a:close/>
                    <a:moveTo>
                      <a:pt x="3761426" y="1991777"/>
                    </a:moveTo>
                    <a:lnTo>
                      <a:pt x="3654853" y="2098349"/>
                    </a:lnTo>
                    <a:lnTo>
                      <a:pt x="3761426" y="2098349"/>
                    </a:lnTo>
                    <a:close/>
                    <a:moveTo>
                      <a:pt x="2452329" y="641845"/>
                    </a:moveTo>
                    <a:lnTo>
                      <a:pt x="2452329" y="748417"/>
                    </a:lnTo>
                    <a:lnTo>
                      <a:pt x="2558901" y="748417"/>
                    </a:lnTo>
                    <a:close/>
                    <a:moveTo>
                      <a:pt x="2835566" y="1023250"/>
                    </a:moveTo>
                    <a:lnTo>
                      <a:pt x="2835566" y="1129822"/>
                    </a:lnTo>
                    <a:lnTo>
                      <a:pt x="2942138" y="1129822"/>
                    </a:lnTo>
                    <a:close/>
                    <a:moveTo>
                      <a:pt x="2642810" y="830494"/>
                    </a:moveTo>
                    <a:lnTo>
                      <a:pt x="2642810" y="937066"/>
                    </a:lnTo>
                    <a:lnTo>
                      <a:pt x="2749382" y="937066"/>
                    </a:lnTo>
                    <a:close/>
                    <a:moveTo>
                      <a:pt x="3220772" y="1405720"/>
                    </a:moveTo>
                    <a:lnTo>
                      <a:pt x="3220772" y="1512292"/>
                    </a:lnTo>
                    <a:lnTo>
                      <a:pt x="3327344" y="1512292"/>
                    </a:lnTo>
                    <a:close/>
                    <a:moveTo>
                      <a:pt x="3029688" y="1214636"/>
                    </a:moveTo>
                    <a:lnTo>
                      <a:pt x="3029688" y="1321209"/>
                    </a:lnTo>
                    <a:lnTo>
                      <a:pt x="3136261" y="1321209"/>
                    </a:lnTo>
                    <a:close/>
                    <a:moveTo>
                      <a:pt x="3602941" y="1787888"/>
                    </a:moveTo>
                    <a:lnTo>
                      <a:pt x="3602941" y="1894460"/>
                    </a:lnTo>
                    <a:lnTo>
                      <a:pt x="3709514" y="1894460"/>
                    </a:lnTo>
                    <a:close/>
                    <a:moveTo>
                      <a:pt x="3411857" y="1596803"/>
                    </a:moveTo>
                    <a:lnTo>
                      <a:pt x="3411857" y="1703376"/>
                    </a:lnTo>
                    <a:lnTo>
                      <a:pt x="3518429" y="1703376"/>
                    </a:lnTo>
                    <a:close/>
                    <a:moveTo>
                      <a:pt x="2353083" y="150965"/>
                    </a:moveTo>
                    <a:lnTo>
                      <a:pt x="2025288" y="132265"/>
                    </a:lnTo>
                    <a:lnTo>
                      <a:pt x="2071608" y="178585"/>
                    </a:lnTo>
                    <a:lnTo>
                      <a:pt x="2093619" y="156574"/>
                    </a:lnTo>
                    <a:lnTo>
                      <a:pt x="2220546" y="283501"/>
                    </a:lnTo>
                    <a:close/>
                    <a:moveTo>
                      <a:pt x="2523312" y="286240"/>
                    </a:moveTo>
                    <a:lnTo>
                      <a:pt x="2373298" y="436253"/>
                    </a:lnTo>
                    <a:lnTo>
                      <a:pt x="2500225" y="563180"/>
                    </a:lnTo>
                    <a:lnTo>
                      <a:pt x="2473487" y="589919"/>
                    </a:lnTo>
                    <a:lnTo>
                      <a:pt x="2618667" y="735099"/>
                    </a:lnTo>
                    <a:lnTo>
                      <a:pt x="2619582" y="734183"/>
                    </a:lnTo>
                    <a:lnTo>
                      <a:pt x="2812338" y="926939"/>
                    </a:lnTo>
                    <a:lnTo>
                      <a:pt x="2845693" y="960294"/>
                    </a:lnTo>
                    <a:lnTo>
                      <a:pt x="3005093" y="1119693"/>
                    </a:lnTo>
                    <a:lnTo>
                      <a:pt x="3006461" y="1118325"/>
                    </a:lnTo>
                    <a:lnTo>
                      <a:pt x="3197545" y="1309409"/>
                    </a:lnTo>
                    <a:lnTo>
                      <a:pt x="3232572" y="1344436"/>
                    </a:lnTo>
                    <a:lnTo>
                      <a:pt x="3246403" y="1358267"/>
                    </a:lnTo>
                    <a:close/>
                    <a:moveTo>
                      <a:pt x="2523816" y="30335"/>
                    </a:moveTo>
                    <a:lnTo>
                      <a:pt x="2626629" y="133149"/>
                    </a:lnTo>
                    <a:lnTo>
                      <a:pt x="2552082" y="207696"/>
                    </a:lnTo>
                    <a:lnTo>
                      <a:pt x="2576968" y="232583"/>
                    </a:lnTo>
                    <a:lnTo>
                      <a:pt x="2575182" y="234369"/>
                    </a:lnTo>
                    <a:lnTo>
                      <a:pt x="3513251" y="1625113"/>
                    </a:lnTo>
                    <a:lnTo>
                      <a:pt x="3579714" y="1691577"/>
                    </a:lnTo>
                    <a:lnTo>
                      <a:pt x="3614741" y="1726603"/>
                    </a:lnTo>
                    <a:lnTo>
                      <a:pt x="3784128" y="1895991"/>
                    </a:lnTo>
                    <a:lnTo>
                      <a:pt x="3784653" y="1895466"/>
                    </a:lnTo>
                    <a:lnTo>
                      <a:pt x="3802957" y="1913770"/>
                    </a:lnTo>
                    <a:lnTo>
                      <a:pt x="3802957" y="1914820"/>
                    </a:lnTo>
                    <a:lnTo>
                      <a:pt x="3805825" y="1917687"/>
                    </a:lnTo>
                    <a:lnTo>
                      <a:pt x="3802957" y="1920555"/>
                    </a:lnTo>
                    <a:lnTo>
                      <a:pt x="3802957" y="2329384"/>
                    </a:lnTo>
                    <a:lnTo>
                      <a:pt x="3784653" y="2347688"/>
                    </a:lnTo>
                    <a:lnTo>
                      <a:pt x="3580239" y="2143274"/>
                    </a:lnTo>
                    <a:lnTo>
                      <a:pt x="3579714" y="2143798"/>
                    </a:lnTo>
                    <a:lnTo>
                      <a:pt x="3514414" y="2078498"/>
                    </a:lnTo>
                    <a:lnTo>
                      <a:pt x="2992605" y="2600306"/>
                    </a:lnTo>
                    <a:lnTo>
                      <a:pt x="2990741" y="2611151"/>
                    </a:lnTo>
                    <a:lnTo>
                      <a:pt x="2771416" y="2767764"/>
                    </a:lnTo>
                    <a:lnTo>
                      <a:pt x="2746140" y="2742487"/>
                    </a:lnTo>
                    <a:lnTo>
                      <a:pt x="2670170" y="2818456"/>
                    </a:lnTo>
                    <a:lnTo>
                      <a:pt x="2651401" y="2799687"/>
                    </a:lnTo>
                    <a:cubicBezTo>
                      <a:pt x="2625528" y="2785735"/>
                      <a:pt x="2592950" y="2788926"/>
                      <a:pt x="2569612" y="2809139"/>
                    </a:cubicBezTo>
                    <a:cubicBezTo>
                      <a:pt x="2540180" y="2834630"/>
                      <a:pt x="2535445" y="2878528"/>
                      <a:pt x="2558763" y="2909709"/>
                    </a:cubicBezTo>
                    <a:cubicBezTo>
                      <a:pt x="2580225" y="2939886"/>
                      <a:pt x="2602221" y="2944074"/>
                      <a:pt x="2698387" y="2956528"/>
                    </a:cubicBezTo>
                    <a:cubicBezTo>
                      <a:pt x="2612716" y="3019512"/>
                      <a:pt x="2549084" y="3004923"/>
                      <a:pt x="2499317" y="2954166"/>
                    </a:cubicBezTo>
                    <a:cubicBezTo>
                      <a:pt x="2449549" y="2903408"/>
                      <a:pt x="2462151" y="2804007"/>
                      <a:pt x="2521014" y="2753027"/>
                    </a:cubicBezTo>
                    <a:cubicBezTo>
                      <a:pt x="2561003" y="2718393"/>
                      <a:pt x="2614554" y="2708748"/>
                      <a:pt x="2661444" y="2725347"/>
                    </a:cubicBezTo>
                    <a:lnTo>
                      <a:pt x="2695222" y="2691569"/>
                    </a:lnTo>
                    <a:lnTo>
                      <a:pt x="2669947" y="2666294"/>
                    </a:lnTo>
                    <a:lnTo>
                      <a:pt x="2810390" y="2469612"/>
                    </a:lnTo>
                    <a:lnTo>
                      <a:pt x="2809356" y="2468579"/>
                    </a:lnTo>
                    <a:lnTo>
                      <a:pt x="2815551" y="2462385"/>
                    </a:lnTo>
                    <a:lnTo>
                      <a:pt x="2826559" y="2446968"/>
                    </a:lnTo>
                    <a:lnTo>
                      <a:pt x="2831882" y="2446053"/>
                    </a:lnTo>
                    <a:lnTo>
                      <a:pt x="3356925" y="1921010"/>
                    </a:lnTo>
                    <a:lnTo>
                      <a:pt x="3353603" y="1917688"/>
                    </a:lnTo>
                    <a:lnTo>
                      <a:pt x="3197545" y="1761630"/>
                    </a:lnTo>
                    <a:lnTo>
                      <a:pt x="3197544" y="1761631"/>
                    </a:lnTo>
                    <a:lnTo>
                      <a:pt x="3006461" y="1570547"/>
                    </a:lnTo>
                    <a:lnTo>
                      <a:pt x="2971434" y="1535520"/>
                    </a:lnTo>
                    <a:lnTo>
                      <a:pt x="2813706" y="1377793"/>
                    </a:lnTo>
                    <a:lnTo>
                      <a:pt x="2812338" y="1379161"/>
                    </a:lnTo>
                    <a:lnTo>
                      <a:pt x="2619582" y="1186405"/>
                    </a:lnTo>
                    <a:lnTo>
                      <a:pt x="2586227" y="1153050"/>
                    </a:lnTo>
                    <a:lnTo>
                      <a:pt x="2430017" y="996839"/>
                    </a:lnTo>
                    <a:lnTo>
                      <a:pt x="2429101" y="997755"/>
                    </a:lnTo>
                    <a:lnTo>
                      <a:pt x="2247376" y="816030"/>
                    </a:lnTo>
                    <a:lnTo>
                      <a:pt x="2194721" y="868684"/>
                    </a:lnTo>
                    <a:lnTo>
                      <a:pt x="2169629" y="843592"/>
                    </a:lnTo>
                    <a:lnTo>
                      <a:pt x="2012511" y="1000710"/>
                    </a:lnTo>
                    <a:lnTo>
                      <a:pt x="1948715" y="936915"/>
                    </a:lnTo>
                    <a:lnTo>
                      <a:pt x="1776261" y="1109369"/>
                    </a:lnTo>
                    <a:lnTo>
                      <a:pt x="1741234" y="1144396"/>
                    </a:lnTo>
                    <a:lnTo>
                      <a:pt x="1585176" y="1300453"/>
                    </a:lnTo>
                    <a:lnTo>
                      <a:pt x="1550150" y="1335480"/>
                    </a:lnTo>
                    <a:lnTo>
                      <a:pt x="1394093" y="1491537"/>
                    </a:lnTo>
                    <a:lnTo>
                      <a:pt x="1359065" y="1526564"/>
                    </a:lnTo>
                    <a:lnTo>
                      <a:pt x="1201338" y="1684291"/>
                    </a:lnTo>
                    <a:lnTo>
                      <a:pt x="1202706" y="1685660"/>
                    </a:lnTo>
                    <a:lnTo>
                      <a:pt x="1009951" y="1878416"/>
                    </a:lnTo>
                    <a:lnTo>
                      <a:pt x="976596" y="1911771"/>
                    </a:lnTo>
                    <a:lnTo>
                      <a:pt x="820385" y="2067981"/>
                    </a:lnTo>
                    <a:lnTo>
                      <a:pt x="821301" y="2068897"/>
                    </a:lnTo>
                    <a:lnTo>
                      <a:pt x="612116" y="2278081"/>
                    </a:lnTo>
                    <a:lnTo>
                      <a:pt x="673628" y="2339593"/>
                    </a:lnTo>
                    <a:lnTo>
                      <a:pt x="567426" y="2445795"/>
                    </a:lnTo>
                    <a:lnTo>
                      <a:pt x="672230" y="2550598"/>
                    </a:lnTo>
                    <a:lnTo>
                      <a:pt x="566028" y="2656800"/>
                    </a:lnTo>
                    <a:lnTo>
                      <a:pt x="0" y="2090772"/>
                    </a:lnTo>
                    <a:lnTo>
                      <a:pt x="106202" y="1984570"/>
                    </a:lnTo>
                    <a:lnTo>
                      <a:pt x="211005" y="2089373"/>
                    </a:lnTo>
                    <a:lnTo>
                      <a:pt x="317206" y="1983171"/>
                    </a:lnTo>
                    <a:lnTo>
                      <a:pt x="386005" y="2051970"/>
                    </a:lnTo>
                    <a:lnTo>
                      <a:pt x="558644" y="1879331"/>
                    </a:lnTo>
                    <a:lnTo>
                      <a:pt x="557729" y="1878415"/>
                    </a:lnTo>
                    <a:lnTo>
                      <a:pt x="750485" y="1685660"/>
                    </a:lnTo>
                    <a:lnTo>
                      <a:pt x="783839" y="1652305"/>
                    </a:lnTo>
                    <a:lnTo>
                      <a:pt x="943239" y="1492905"/>
                    </a:lnTo>
                    <a:lnTo>
                      <a:pt x="941871" y="1491537"/>
                    </a:lnTo>
                    <a:lnTo>
                      <a:pt x="1132954" y="1300453"/>
                    </a:lnTo>
                    <a:lnTo>
                      <a:pt x="1167982" y="1265426"/>
                    </a:lnTo>
                    <a:lnTo>
                      <a:pt x="1324039" y="1109369"/>
                    </a:lnTo>
                    <a:lnTo>
                      <a:pt x="1359065" y="1074342"/>
                    </a:lnTo>
                    <a:lnTo>
                      <a:pt x="1515123" y="918285"/>
                    </a:lnTo>
                    <a:lnTo>
                      <a:pt x="1550150" y="883258"/>
                    </a:lnTo>
                    <a:lnTo>
                      <a:pt x="1722604" y="710804"/>
                    </a:lnTo>
                    <a:lnTo>
                      <a:pt x="1656089" y="644289"/>
                    </a:lnTo>
                    <a:lnTo>
                      <a:pt x="1813208" y="487170"/>
                    </a:lnTo>
                    <a:lnTo>
                      <a:pt x="1788115" y="462078"/>
                    </a:lnTo>
                    <a:lnTo>
                      <a:pt x="1817021" y="433172"/>
                    </a:lnTo>
                    <a:lnTo>
                      <a:pt x="1638436" y="254587"/>
                    </a:lnTo>
                    <a:lnTo>
                      <a:pt x="1893022" y="0"/>
                    </a:lnTo>
                    <a:lnTo>
                      <a:pt x="1948799" y="55777"/>
                    </a:lnTo>
                    <a:lnTo>
                      <a:pt x="2421315" y="82732"/>
                    </a:lnTo>
                    <a:lnTo>
                      <a:pt x="2424216" y="79831"/>
                    </a:lnTo>
                    <a:lnTo>
                      <a:pt x="2449269" y="10488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1" name="Rectangle 41">
                <a:extLst>
                  <a:ext uri="{FF2B5EF4-FFF2-40B4-BE49-F238E27FC236}">
                    <a16:creationId xmlns="" xmlns:a16="http://schemas.microsoft.com/office/drawing/2014/main" id="{ADE58B9D-720F-48F2-AA3A-A71FEB4C83B9}"/>
                  </a:ext>
                </a:extLst>
              </p:cNvPr>
              <p:cNvSpPr>
                <a:spLocks/>
              </p:cNvSpPr>
              <p:nvPr/>
            </p:nvSpPr>
            <p:spPr>
              <a:xfrm rot="19192674">
                <a:off x="926950" y="2109352"/>
                <a:ext cx="360000" cy="360000"/>
              </a:xfrm>
              <a:custGeom>
                <a:avLst/>
                <a:gdLst/>
                <a:ahLst/>
                <a:cxnLst/>
                <a:rect l="l" t="t" r="r" b="b"/>
                <a:pathLst>
                  <a:path w="3888423" h="3970014">
                    <a:moveTo>
                      <a:pt x="1259577" y="2471243"/>
                    </a:moveTo>
                    <a:cubicBezTo>
                      <a:pt x="1293292" y="2471243"/>
                      <a:pt x="1320623" y="2543205"/>
                      <a:pt x="1320623" y="2631975"/>
                    </a:cubicBezTo>
                    <a:cubicBezTo>
                      <a:pt x="1320623" y="2720745"/>
                      <a:pt x="1293292" y="2792707"/>
                      <a:pt x="1259577" y="2792707"/>
                    </a:cubicBezTo>
                    <a:cubicBezTo>
                      <a:pt x="1225862" y="2792707"/>
                      <a:pt x="1198531" y="2720745"/>
                      <a:pt x="1198531" y="2631975"/>
                    </a:cubicBezTo>
                    <a:cubicBezTo>
                      <a:pt x="1198531" y="2543205"/>
                      <a:pt x="1225862" y="2471243"/>
                      <a:pt x="1259577" y="2471243"/>
                    </a:cubicBezTo>
                    <a:close/>
                    <a:moveTo>
                      <a:pt x="1710471" y="2470362"/>
                    </a:moveTo>
                    <a:cubicBezTo>
                      <a:pt x="1741030" y="2470028"/>
                      <a:pt x="1768823" y="2488083"/>
                      <a:pt x="1781169" y="2516203"/>
                    </a:cubicBezTo>
                    <a:cubicBezTo>
                      <a:pt x="1793845" y="2545068"/>
                      <a:pt x="1787700" y="2578742"/>
                      <a:pt x="1765642" y="2601268"/>
                    </a:cubicBezTo>
                    <a:cubicBezTo>
                      <a:pt x="1750827" y="2616399"/>
                      <a:pt x="1730831" y="2624459"/>
                      <a:pt x="1710472" y="2623745"/>
                    </a:cubicBezTo>
                    <a:close/>
                    <a:moveTo>
                      <a:pt x="2456093" y="2374056"/>
                    </a:moveTo>
                    <a:lnTo>
                      <a:pt x="2456093" y="2889893"/>
                    </a:lnTo>
                    <a:lnTo>
                      <a:pt x="2566690" y="2889893"/>
                    </a:lnTo>
                    <a:lnTo>
                      <a:pt x="2566690" y="2706284"/>
                    </a:lnTo>
                    <a:lnTo>
                      <a:pt x="2632197" y="2884955"/>
                    </a:lnTo>
                    <a:lnTo>
                      <a:pt x="2635843" y="2883618"/>
                    </a:lnTo>
                    <a:lnTo>
                      <a:pt x="2635843" y="2889893"/>
                    </a:lnTo>
                    <a:lnTo>
                      <a:pt x="2746439" y="2889893"/>
                    </a:lnTo>
                    <a:lnTo>
                      <a:pt x="2746439" y="2374056"/>
                    </a:lnTo>
                    <a:lnTo>
                      <a:pt x="2635843" y="2374056"/>
                    </a:lnTo>
                    <a:lnTo>
                      <a:pt x="2635843" y="2573614"/>
                    </a:lnTo>
                    <a:lnTo>
                      <a:pt x="2566690" y="2385000"/>
                    </a:lnTo>
                    <a:lnTo>
                      <a:pt x="2566690" y="2374056"/>
                    </a:lnTo>
                    <a:close/>
                    <a:moveTo>
                      <a:pt x="2032426" y="2374056"/>
                    </a:moveTo>
                    <a:lnTo>
                      <a:pt x="2032426" y="2889895"/>
                    </a:lnTo>
                    <a:lnTo>
                      <a:pt x="2115405" y="2889895"/>
                    </a:lnTo>
                    <a:lnTo>
                      <a:pt x="2143023" y="2889895"/>
                    </a:lnTo>
                    <a:lnTo>
                      <a:pt x="2308949" y="2889895"/>
                    </a:lnTo>
                    <a:lnTo>
                      <a:pt x="2308949" y="2779299"/>
                    </a:lnTo>
                    <a:lnTo>
                      <a:pt x="2143023" y="2779299"/>
                    </a:lnTo>
                    <a:lnTo>
                      <a:pt x="2143023" y="2686401"/>
                    </a:lnTo>
                    <a:lnTo>
                      <a:pt x="2308949" y="2686401"/>
                    </a:lnTo>
                    <a:lnTo>
                      <a:pt x="2308949" y="2575804"/>
                    </a:lnTo>
                    <a:lnTo>
                      <a:pt x="2143023" y="2575804"/>
                    </a:lnTo>
                    <a:lnTo>
                      <a:pt x="2143023" y="2484653"/>
                    </a:lnTo>
                    <a:lnTo>
                      <a:pt x="2308949" y="2484653"/>
                    </a:lnTo>
                    <a:lnTo>
                      <a:pt x="2308949" y="2374056"/>
                    </a:lnTo>
                    <a:lnTo>
                      <a:pt x="2143023" y="2374056"/>
                    </a:lnTo>
                    <a:lnTo>
                      <a:pt x="2115405" y="2374056"/>
                    </a:lnTo>
                    <a:close/>
                    <a:moveTo>
                      <a:pt x="1259577" y="2374056"/>
                    </a:moveTo>
                    <a:cubicBezTo>
                      <a:pt x="1172187" y="2374056"/>
                      <a:pt x="1101344" y="2489530"/>
                      <a:pt x="1101344" y="2631975"/>
                    </a:cubicBezTo>
                    <a:cubicBezTo>
                      <a:pt x="1101344" y="2774420"/>
                      <a:pt x="1172187" y="2889894"/>
                      <a:pt x="1259577" y="2889894"/>
                    </a:cubicBezTo>
                    <a:cubicBezTo>
                      <a:pt x="1346967" y="2889894"/>
                      <a:pt x="1417810" y="2774420"/>
                      <a:pt x="1417810" y="2631975"/>
                    </a:cubicBezTo>
                    <a:cubicBezTo>
                      <a:pt x="1417810" y="2489530"/>
                      <a:pt x="1346967" y="2374056"/>
                      <a:pt x="1259577" y="2374056"/>
                    </a:cubicBezTo>
                    <a:close/>
                    <a:moveTo>
                      <a:pt x="1599876" y="2366688"/>
                    </a:moveTo>
                    <a:lnTo>
                      <a:pt x="1599875" y="2882524"/>
                    </a:lnTo>
                    <a:lnTo>
                      <a:pt x="1710472" y="2882525"/>
                    </a:lnTo>
                    <a:lnTo>
                      <a:pt x="1710472" y="2723975"/>
                    </a:lnTo>
                    <a:cubicBezTo>
                      <a:pt x="1757507" y="2725624"/>
                      <a:pt x="1803701" y="2707003"/>
                      <a:pt x="1837929" y="2672047"/>
                    </a:cubicBezTo>
                    <a:cubicBezTo>
                      <a:pt x="1888884" y="2620006"/>
                      <a:pt x="1903084" y="2542214"/>
                      <a:pt x="1873801" y="2475527"/>
                    </a:cubicBezTo>
                    <a:cubicBezTo>
                      <a:pt x="1845275" y="2410565"/>
                      <a:pt x="1781067" y="2368851"/>
                      <a:pt x="1710472" y="2369624"/>
                    </a:cubicBezTo>
                    <a:lnTo>
                      <a:pt x="1710471" y="2366688"/>
                    </a:lnTo>
                    <a:close/>
                    <a:moveTo>
                      <a:pt x="920754" y="2169815"/>
                    </a:moveTo>
                    <a:lnTo>
                      <a:pt x="3008986" y="2169815"/>
                    </a:lnTo>
                    <a:lnTo>
                      <a:pt x="3008986" y="3105919"/>
                    </a:lnTo>
                    <a:lnTo>
                      <a:pt x="920754" y="3105919"/>
                    </a:lnTo>
                    <a:close/>
                    <a:moveTo>
                      <a:pt x="632722" y="1985007"/>
                    </a:moveTo>
                    <a:lnTo>
                      <a:pt x="632722" y="3321943"/>
                    </a:lnTo>
                    <a:lnTo>
                      <a:pt x="3297018" y="3321943"/>
                    </a:lnTo>
                    <a:lnTo>
                      <a:pt x="3297018" y="1985007"/>
                    </a:lnTo>
                    <a:close/>
                    <a:moveTo>
                      <a:pt x="2657019" y="761679"/>
                    </a:moveTo>
                    <a:lnTo>
                      <a:pt x="2760733" y="1606387"/>
                    </a:lnTo>
                    <a:lnTo>
                      <a:pt x="2761762" y="1614761"/>
                    </a:lnTo>
                    <a:lnTo>
                      <a:pt x="2762330" y="1614691"/>
                    </a:lnTo>
                    <a:cubicBezTo>
                      <a:pt x="2780335" y="1740615"/>
                      <a:pt x="2862522" y="1833408"/>
                      <a:pt x="2948897" y="1824230"/>
                    </a:cubicBezTo>
                    <a:cubicBezTo>
                      <a:pt x="3036464" y="1814924"/>
                      <a:pt x="3095979" y="1704243"/>
                      <a:pt x="3083047" y="1575312"/>
                    </a:cubicBezTo>
                    <a:lnTo>
                      <a:pt x="3083347" y="1575275"/>
                    </a:lnTo>
                    <a:lnTo>
                      <a:pt x="2983448" y="761679"/>
                    </a:lnTo>
                    <a:close/>
                    <a:moveTo>
                      <a:pt x="2205921" y="761679"/>
                    </a:moveTo>
                    <a:lnTo>
                      <a:pt x="2264137" y="1594263"/>
                    </a:lnTo>
                    <a:cubicBezTo>
                      <a:pt x="2264333" y="1597068"/>
                      <a:pt x="2264530" y="1599874"/>
                      <a:pt x="2264726" y="1602679"/>
                    </a:cubicBezTo>
                    <a:lnTo>
                      <a:pt x="2265297" y="1602640"/>
                    </a:lnTo>
                    <a:cubicBezTo>
                      <a:pt x="2276686" y="1729333"/>
                      <a:pt x="2353905" y="1826300"/>
                      <a:pt x="2440641" y="1821655"/>
                    </a:cubicBezTo>
                    <a:cubicBezTo>
                      <a:pt x="2528577" y="1816945"/>
                      <a:pt x="2593802" y="1709530"/>
                      <a:pt x="2587636" y="1580099"/>
                    </a:cubicBezTo>
                    <a:lnTo>
                      <a:pt x="2587937" y="1580078"/>
                    </a:lnTo>
                    <a:lnTo>
                      <a:pt x="2530706" y="761679"/>
                    </a:lnTo>
                    <a:close/>
                    <a:moveTo>
                      <a:pt x="1761700" y="761679"/>
                    </a:moveTo>
                    <a:cubicBezTo>
                      <a:pt x="1761699" y="1032443"/>
                      <a:pt x="1761699" y="1303208"/>
                      <a:pt x="1761698" y="1573972"/>
                    </a:cubicBezTo>
                    <a:lnTo>
                      <a:pt x="1761698" y="1582410"/>
                    </a:lnTo>
                    <a:lnTo>
                      <a:pt x="1762270" y="1582410"/>
                    </a:lnTo>
                    <a:cubicBezTo>
                      <a:pt x="1764795" y="1709590"/>
                      <a:pt x="1835062" y="1811707"/>
                      <a:pt x="1921910" y="1813122"/>
                    </a:cubicBezTo>
                    <a:cubicBezTo>
                      <a:pt x="2009960" y="1814558"/>
                      <a:pt x="2082519" y="1711955"/>
                      <a:pt x="2085398" y="1582410"/>
                    </a:cubicBezTo>
                    <a:lnTo>
                      <a:pt x="2085698" y="1582410"/>
                    </a:lnTo>
                    <a:cubicBezTo>
                      <a:pt x="2085698" y="1308834"/>
                      <a:pt x="2085698" y="1035256"/>
                      <a:pt x="2085696" y="761679"/>
                    </a:cubicBezTo>
                    <a:close/>
                    <a:moveTo>
                      <a:pt x="3411320" y="761678"/>
                    </a:moveTo>
                    <a:lnTo>
                      <a:pt x="3078803" y="761679"/>
                    </a:lnTo>
                    <a:lnTo>
                      <a:pt x="3277545" y="1622538"/>
                    </a:lnTo>
                    <a:lnTo>
                      <a:pt x="3279443" y="1630759"/>
                    </a:lnTo>
                    <a:lnTo>
                      <a:pt x="3280000" y="1630631"/>
                    </a:lnTo>
                    <a:cubicBezTo>
                      <a:pt x="3311069" y="1753983"/>
                      <a:pt x="3402507" y="1837676"/>
                      <a:pt x="3487448" y="1819520"/>
                    </a:cubicBezTo>
                    <a:cubicBezTo>
                      <a:pt x="3573564" y="1801112"/>
                      <a:pt x="3621183" y="1684815"/>
                      <a:pt x="3594846" y="1557943"/>
                    </a:cubicBezTo>
                    <a:lnTo>
                      <a:pt x="3595140" y="1557876"/>
                    </a:lnTo>
                    <a:close/>
                    <a:moveTo>
                      <a:pt x="1633002" y="761678"/>
                    </a:moveTo>
                    <a:lnTo>
                      <a:pt x="1308563" y="761679"/>
                    </a:lnTo>
                    <a:lnTo>
                      <a:pt x="1266057" y="1572672"/>
                    </a:lnTo>
                    <a:lnTo>
                      <a:pt x="1265616" y="1581099"/>
                    </a:lnTo>
                    <a:lnTo>
                      <a:pt x="1266187" y="1581128"/>
                    </a:lnTo>
                    <a:cubicBezTo>
                      <a:pt x="1262052" y="1708267"/>
                      <a:pt x="1326878" y="1813921"/>
                      <a:pt x="1413534" y="1819881"/>
                    </a:cubicBezTo>
                    <a:cubicBezTo>
                      <a:pt x="1501387" y="1825922"/>
                      <a:pt x="1579217" y="1727257"/>
                      <a:pt x="1588872" y="1598040"/>
                    </a:cubicBezTo>
                    <a:lnTo>
                      <a:pt x="1589172" y="1598055"/>
                    </a:lnTo>
                    <a:close/>
                    <a:moveTo>
                      <a:pt x="863949" y="761678"/>
                    </a:moveTo>
                    <a:lnTo>
                      <a:pt x="765078" y="1566901"/>
                    </a:lnTo>
                    <a:lnTo>
                      <a:pt x="764050" y="1575275"/>
                    </a:lnTo>
                    <a:lnTo>
                      <a:pt x="764617" y="1575345"/>
                    </a:lnTo>
                    <a:cubicBezTo>
                      <a:pt x="751624" y="1701884"/>
                      <a:pt x="808922" y="1811803"/>
                      <a:pt x="894951" y="1823794"/>
                    </a:cubicBezTo>
                    <a:cubicBezTo>
                      <a:pt x="982168" y="1835949"/>
                      <a:pt x="1066691" y="1742953"/>
                      <a:pt x="1085336" y="1614724"/>
                    </a:cubicBezTo>
                    <a:lnTo>
                      <a:pt x="1085635" y="1614761"/>
                    </a:lnTo>
                    <a:lnTo>
                      <a:pt x="1190378" y="761679"/>
                    </a:lnTo>
                    <a:close/>
                    <a:moveTo>
                      <a:pt x="295535" y="441623"/>
                    </a:moveTo>
                    <a:lnTo>
                      <a:pt x="3583899" y="441623"/>
                    </a:lnTo>
                    <a:cubicBezTo>
                      <a:pt x="3610412" y="441623"/>
                      <a:pt x="3631905" y="463116"/>
                      <a:pt x="3631905" y="489629"/>
                    </a:cubicBezTo>
                    <a:lnTo>
                      <a:pt x="3631905" y="655863"/>
                    </a:lnTo>
                    <a:lnTo>
                      <a:pt x="3884522" y="1666330"/>
                    </a:lnTo>
                    <a:cubicBezTo>
                      <a:pt x="3909974" y="1748325"/>
                      <a:pt x="3809191" y="1900953"/>
                      <a:pt x="3631905" y="1666330"/>
                    </a:cubicBezTo>
                    <a:lnTo>
                      <a:pt x="3631905" y="3970014"/>
                    </a:lnTo>
                    <a:lnTo>
                      <a:pt x="247529" y="3970014"/>
                    </a:lnTo>
                    <a:lnTo>
                      <a:pt x="247529" y="1768425"/>
                    </a:lnTo>
                    <a:cubicBezTo>
                      <a:pt x="263724" y="1795996"/>
                      <a:pt x="288366" y="1813812"/>
                      <a:pt x="317369" y="1820473"/>
                    </a:cubicBezTo>
                    <a:cubicBezTo>
                      <a:pt x="403196" y="1840184"/>
                      <a:pt x="495502" y="1754908"/>
                      <a:pt x="525251" y="1628793"/>
                    </a:cubicBezTo>
                    <a:lnTo>
                      <a:pt x="525545" y="1628855"/>
                    </a:lnTo>
                    <a:lnTo>
                      <a:pt x="709866" y="761679"/>
                    </a:lnTo>
                    <a:lnTo>
                      <a:pt x="378634" y="761679"/>
                    </a:lnTo>
                    <a:lnTo>
                      <a:pt x="210380" y="1553239"/>
                    </a:lnTo>
                    <a:lnTo>
                      <a:pt x="208625" y="1561492"/>
                    </a:lnTo>
                    <a:lnTo>
                      <a:pt x="209185" y="1561611"/>
                    </a:lnTo>
                    <a:cubicBezTo>
                      <a:pt x="202164" y="1598200"/>
                      <a:pt x="201274" y="1633895"/>
                      <a:pt x="207433" y="1666330"/>
                    </a:cubicBezTo>
                    <a:cubicBezTo>
                      <a:pt x="113985" y="1883037"/>
                      <a:pt x="-32319" y="1816968"/>
                      <a:pt x="6372" y="1666330"/>
                    </a:cubicBezTo>
                    <a:lnTo>
                      <a:pt x="249769" y="692744"/>
                    </a:lnTo>
                    <a:cubicBezTo>
                      <a:pt x="247993" y="689334"/>
                      <a:pt x="247529" y="685546"/>
                      <a:pt x="247529" y="681649"/>
                    </a:cubicBezTo>
                    <a:lnTo>
                      <a:pt x="247529" y="489629"/>
                    </a:lnTo>
                    <a:cubicBezTo>
                      <a:pt x="247529" y="463116"/>
                      <a:pt x="269022" y="441623"/>
                      <a:pt x="295535" y="441623"/>
                    </a:cubicBezTo>
                    <a:close/>
                    <a:moveTo>
                      <a:pt x="307785" y="0"/>
                    </a:moveTo>
                    <a:lnTo>
                      <a:pt x="3571649" y="0"/>
                    </a:lnTo>
                    <a:cubicBezTo>
                      <a:pt x="3604927" y="0"/>
                      <a:pt x="3631905" y="26978"/>
                      <a:pt x="3631905" y="60256"/>
                    </a:cubicBezTo>
                    <a:lnTo>
                      <a:pt x="3631905" y="301273"/>
                    </a:lnTo>
                    <a:cubicBezTo>
                      <a:pt x="3631905" y="334551"/>
                      <a:pt x="3604927" y="361529"/>
                      <a:pt x="3571649" y="361529"/>
                    </a:cubicBezTo>
                    <a:lnTo>
                      <a:pt x="307785" y="361529"/>
                    </a:lnTo>
                    <a:cubicBezTo>
                      <a:pt x="274507" y="361529"/>
                      <a:pt x="247529" y="334551"/>
                      <a:pt x="247529" y="301273"/>
                    </a:cubicBezTo>
                    <a:lnTo>
                      <a:pt x="247529" y="60256"/>
                    </a:lnTo>
                    <a:cubicBezTo>
                      <a:pt x="247529" y="26978"/>
                      <a:pt x="274507" y="0"/>
                      <a:pt x="307785"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2" name="Isosceles Triangle 3">
                <a:extLst>
                  <a:ext uri="{FF2B5EF4-FFF2-40B4-BE49-F238E27FC236}">
                    <a16:creationId xmlns="" xmlns:a16="http://schemas.microsoft.com/office/drawing/2014/main" id="{8E42EF85-FE1B-45DE-AE1F-79933CEAD975}"/>
                  </a:ext>
                </a:extLst>
              </p:cNvPr>
              <p:cNvSpPr>
                <a:spLocks noChangeAspect="1"/>
              </p:cNvSpPr>
              <p:nvPr/>
            </p:nvSpPr>
            <p:spPr>
              <a:xfrm rot="2229245">
                <a:off x="2616513" y="2030577"/>
                <a:ext cx="359661" cy="360000"/>
              </a:xfrm>
              <a:custGeom>
                <a:avLst/>
                <a:gdLst/>
                <a:ahLst/>
                <a:cxnLst/>
                <a:rect l="l" t="t" r="r" b="b"/>
                <a:pathLst>
                  <a:path w="3935086" h="3938802">
                    <a:moveTo>
                      <a:pt x="1861742" y="3314001"/>
                    </a:moveTo>
                    <a:cubicBezTo>
                      <a:pt x="1921395" y="3314001"/>
                      <a:pt x="1969754" y="3362360"/>
                      <a:pt x="1969754" y="3422013"/>
                    </a:cubicBezTo>
                    <a:cubicBezTo>
                      <a:pt x="1969754" y="3481666"/>
                      <a:pt x="1921395" y="3530025"/>
                      <a:pt x="1861742" y="3530025"/>
                    </a:cubicBezTo>
                    <a:cubicBezTo>
                      <a:pt x="1802089" y="3530025"/>
                      <a:pt x="1753730" y="3481666"/>
                      <a:pt x="1753730" y="3422013"/>
                    </a:cubicBezTo>
                    <a:cubicBezTo>
                      <a:pt x="1753730" y="3362360"/>
                      <a:pt x="1802089" y="3314001"/>
                      <a:pt x="1861742" y="3314001"/>
                    </a:cubicBezTo>
                    <a:close/>
                    <a:moveTo>
                      <a:pt x="2097646" y="2118753"/>
                    </a:moveTo>
                    <a:lnTo>
                      <a:pt x="2097646" y="2478753"/>
                    </a:lnTo>
                    <a:lnTo>
                      <a:pt x="2457646" y="2478753"/>
                    </a:lnTo>
                    <a:lnTo>
                      <a:pt x="2457646" y="2118753"/>
                    </a:lnTo>
                    <a:close/>
                    <a:moveTo>
                      <a:pt x="1476536" y="2118753"/>
                    </a:moveTo>
                    <a:lnTo>
                      <a:pt x="1476536" y="2478753"/>
                    </a:lnTo>
                    <a:lnTo>
                      <a:pt x="1836536" y="2478753"/>
                    </a:lnTo>
                    <a:lnTo>
                      <a:pt x="1836536" y="2118753"/>
                    </a:lnTo>
                    <a:close/>
                    <a:moveTo>
                      <a:pt x="2097646" y="1539638"/>
                    </a:moveTo>
                    <a:lnTo>
                      <a:pt x="2097646" y="1899638"/>
                    </a:lnTo>
                    <a:lnTo>
                      <a:pt x="2457646" y="1899638"/>
                    </a:lnTo>
                    <a:lnTo>
                      <a:pt x="2457646" y="1539638"/>
                    </a:lnTo>
                    <a:close/>
                    <a:moveTo>
                      <a:pt x="1476536" y="1539638"/>
                    </a:moveTo>
                    <a:lnTo>
                      <a:pt x="1476536" y="1899638"/>
                    </a:lnTo>
                    <a:lnTo>
                      <a:pt x="1836536" y="1899638"/>
                    </a:lnTo>
                    <a:lnTo>
                      <a:pt x="1836536" y="1539638"/>
                    </a:lnTo>
                    <a:close/>
                    <a:moveTo>
                      <a:pt x="1989788" y="770570"/>
                    </a:moveTo>
                    <a:lnTo>
                      <a:pt x="3429788" y="1850570"/>
                    </a:lnTo>
                    <a:lnTo>
                      <a:pt x="3430108" y="1850570"/>
                    </a:lnTo>
                    <a:lnTo>
                      <a:pt x="3430108" y="3938802"/>
                    </a:lnTo>
                    <a:lnTo>
                      <a:pt x="2265771" y="3938802"/>
                    </a:lnTo>
                    <a:lnTo>
                      <a:pt x="2265771" y="2786674"/>
                    </a:lnTo>
                    <a:lnTo>
                      <a:pt x="1669844" y="2786674"/>
                    </a:lnTo>
                    <a:lnTo>
                      <a:pt x="1669844" y="3938802"/>
                    </a:lnTo>
                    <a:lnTo>
                      <a:pt x="549788" y="3938802"/>
                    </a:lnTo>
                    <a:lnTo>
                      <a:pt x="549788" y="1850570"/>
                    </a:lnTo>
                    <a:close/>
                    <a:moveTo>
                      <a:pt x="1969233" y="1003"/>
                    </a:moveTo>
                    <a:cubicBezTo>
                      <a:pt x="1995162" y="-2644"/>
                      <a:pt x="2022483" y="3601"/>
                      <a:pt x="2045048" y="20601"/>
                    </a:cubicBezTo>
                    <a:lnTo>
                      <a:pt x="3894333" y="1413834"/>
                    </a:lnTo>
                    <a:cubicBezTo>
                      <a:pt x="3939464" y="1447835"/>
                      <a:pt x="3948486" y="1511986"/>
                      <a:pt x="3914485" y="1557117"/>
                    </a:cubicBezTo>
                    <a:lnTo>
                      <a:pt x="3756006" y="1767472"/>
                    </a:lnTo>
                    <a:cubicBezTo>
                      <a:pt x="3722004" y="1812603"/>
                      <a:pt x="3657854" y="1821626"/>
                      <a:pt x="3612722" y="1787625"/>
                    </a:cubicBezTo>
                    <a:lnTo>
                      <a:pt x="1967544" y="548164"/>
                    </a:lnTo>
                    <a:lnTo>
                      <a:pt x="322364" y="1787626"/>
                    </a:lnTo>
                    <a:cubicBezTo>
                      <a:pt x="277233" y="1821627"/>
                      <a:pt x="213082" y="1812604"/>
                      <a:pt x="179080" y="1767473"/>
                    </a:cubicBezTo>
                    <a:lnTo>
                      <a:pt x="20601" y="1557118"/>
                    </a:lnTo>
                    <a:cubicBezTo>
                      <a:pt x="-13400" y="1511987"/>
                      <a:pt x="-4378" y="1447836"/>
                      <a:pt x="40754" y="1413835"/>
                    </a:cubicBezTo>
                    <a:lnTo>
                      <a:pt x="1890038" y="20602"/>
                    </a:lnTo>
                    <a:cubicBezTo>
                      <a:pt x="1912604" y="3602"/>
                      <a:pt x="1939924" y="-2643"/>
                      <a:pt x="1965854" y="1004"/>
                    </a:cubicBezTo>
                    <a:lnTo>
                      <a:pt x="1967542" y="1586"/>
                    </a:lnTo>
                    <a:cubicBezTo>
                      <a:pt x="1968071" y="1171"/>
                      <a:pt x="1968652" y="1085"/>
                      <a:pt x="1969233" y="1003"/>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9" name="Group 8">
              <a:extLst>
                <a:ext uri="{FF2B5EF4-FFF2-40B4-BE49-F238E27FC236}">
                  <a16:creationId xmlns="" xmlns:a16="http://schemas.microsoft.com/office/drawing/2014/main" id="{50DA4EAA-E3C6-4C9B-B604-02A3295AEC07}"/>
                </a:ext>
              </a:extLst>
            </p:cNvPr>
            <p:cNvGrpSpPr/>
            <p:nvPr/>
          </p:nvGrpSpPr>
          <p:grpSpPr>
            <a:xfrm rot="4990866">
              <a:off x="2464466" y="2788531"/>
              <a:ext cx="2049224" cy="852218"/>
              <a:chOff x="926950" y="1617134"/>
              <a:chExt cx="2049224" cy="852218"/>
            </a:xfrm>
          </p:grpSpPr>
          <p:sp>
            <p:nvSpPr>
              <p:cNvPr id="23" name="Rectangle 14">
                <a:extLst>
                  <a:ext uri="{FF2B5EF4-FFF2-40B4-BE49-F238E27FC236}">
                    <a16:creationId xmlns="" xmlns:a16="http://schemas.microsoft.com/office/drawing/2014/main" id="{9A9772C1-D116-442E-B7D7-A6A2E15CEEE6}"/>
                  </a:ext>
                </a:extLst>
              </p:cNvPr>
              <p:cNvSpPr/>
              <p:nvPr/>
            </p:nvSpPr>
            <p:spPr>
              <a:xfrm rot="19949266">
                <a:off x="1199615" y="1717912"/>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4" name="Right Triangle 13">
                <a:extLst>
                  <a:ext uri="{FF2B5EF4-FFF2-40B4-BE49-F238E27FC236}">
                    <a16:creationId xmlns="" xmlns:a16="http://schemas.microsoft.com/office/drawing/2014/main" id="{6175A2C8-A409-4FC7-9D4C-951D461228CD}"/>
                  </a:ext>
                </a:extLst>
              </p:cNvPr>
              <p:cNvSpPr/>
              <p:nvPr/>
            </p:nvSpPr>
            <p:spPr>
              <a:xfrm>
                <a:off x="1823542" y="1617134"/>
                <a:ext cx="504056" cy="504056"/>
              </a:xfrm>
              <a:custGeom>
                <a:avLst/>
                <a:gdLst/>
                <a:ahLst/>
                <a:cxnLst/>
                <a:rect l="l" t="t" r="r" b="b"/>
                <a:pathLst>
                  <a:path w="3888432" h="3921971">
                    <a:moveTo>
                      <a:pt x="3379043" y="3254688"/>
                    </a:moveTo>
                    <a:lnTo>
                      <a:pt x="3379043" y="3462328"/>
                    </a:lnTo>
                    <a:lnTo>
                      <a:pt x="3628183" y="3462328"/>
                    </a:lnTo>
                    <a:lnTo>
                      <a:pt x="3628183" y="3254688"/>
                    </a:lnTo>
                    <a:close/>
                    <a:moveTo>
                      <a:pt x="2945132" y="3254688"/>
                    </a:moveTo>
                    <a:lnTo>
                      <a:pt x="2945132" y="3462328"/>
                    </a:lnTo>
                    <a:lnTo>
                      <a:pt x="3194272" y="3462328"/>
                    </a:lnTo>
                    <a:lnTo>
                      <a:pt x="3194272" y="3254688"/>
                    </a:lnTo>
                    <a:close/>
                    <a:moveTo>
                      <a:pt x="2514947" y="3254688"/>
                    </a:moveTo>
                    <a:lnTo>
                      <a:pt x="2514947" y="3462328"/>
                    </a:lnTo>
                    <a:lnTo>
                      <a:pt x="2764087" y="3462328"/>
                    </a:lnTo>
                    <a:lnTo>
                      <a:pt x="2764087" y="3254688"/>
                    </a:lnTo>
                    <a:close/>
                    <a:moveTo>
                      <a:pt x="3379043" y="2864535"/>
                    </a:moveTo>
                    <a:lnTo>
                      <a:pt x="3379043" y="3072175"/>
                    </a:lnTo>
                    <a:lnTo>
                      <a:pt x="3628183" y="3072175"/>
                    </a:lnTo>
                    <a:lnTo>
                      <a:pt x="3628183" y="2864535"/>
                    </a:lnTo>
                    <a:close/>
                    <a:moveTo>
                      <a:pt x="2945132" y="2864535"/>
                    </a:moveTo>
                    <a:lnTo>
                      <a:pt x="2945132" y="3072175"/>
                    </a:lnTo>
                    <a:lnTo>
                      <a:pt x="3194272" y="3072175"/>
                    </a:lnTo>
                    <a:lnTo>
                      <a:pt x="3194272" y="2864535"/>
                    </a:lnTo>
                    <a:close/>
                    <a:moveTo>
                      <a:pt x="2514947" y="2864535"/>
                    </a:moveTo>
                    <a:lnTo>
                      <a:pt x="2514947" y="3072175"/>
                    </a:lnTo>
                    <a:lnTo>
                      <a:pt x="2764087" y="3072175"/>
                    </a:lnTo>
                    <a:lnTo>
                      <a:pt x="2764087" y="2864535"/>
                    </a:lnTo>
                    <a:close/>
                    <a:moveTo>
                      <a:pt x="1945832" y="2577619"/>
                    </a:moveTo>
                    <a:lnTo>
                      <a:pt x="1945832" y="2937659"/>
                    </a:lnTo>
                    <a:lnTo>
                      <a:pt x="2124754" y="2937659"/>
                    </a:lnTo>
                    <a:lnTo>
                      <a:pt x="2124754" y="2577619"/>
                    </a:lnTo>
                    <a:close/>
                    <a:moveTo>
                      <a:pt x="1531681" y="2577619"/>
                    </a:moveTo>
                    <a:lnTo>
                      <a:pt x="1531681" y="2937659"/>
                    </a:lnTo>
                    <a:lnTo>
                      <a:pt x="1710603" y="2937659"/>
                    </a:lnTo>
                    <a:lnTo>
                      <a:pt x="1710603" y="2577619"/>
                    </a:lnTo>
                    <a:close/>
                    <a:moveTo>
                      <a:pt x="1117528" y="2577619"/>
                    </a:moveTo>
                    <a:lnTo>
                      <a:pt x="1117528" y="2937659"/>
                    </a:lnTo>
                    <a:lnTo>
                      <a:pt x="1296450" y="2937659"/>
                    </a:lnTo>
                    <a:lnTo>
                      <a:pt x="1296450" y="2577619"/>
                    </a:lnTo>
                    <a:close/>
                    <a:moveTo>
                      <a:pt x="703375" y="2577619"/>
                    </a:moveTo>
                    <a:lnTo>
                      <a:pt x="703375" y="2937659"/>
                    </a:lnTo>
                    <a:lnTo>
                      <a:pt x="882297" y="2937659"/>
                    </a:lnTo>
                    <a:lnTo>
                      <a:pt x="882297" y="2577619"/>
                    </a:lnTo>
                    <a:close/>
                    <a:moveTo>
                      <a:pt x="289222" y="2577619"/>
                    </a:moveTo>
                    <a:lnTo>
                      <a:pt x="289222" y="2937659"/>
                    </a:lnTo>
                    <a:lnTo>
                      <a:pt x="468144" y="2937659"/>
                    </a:lnTo>
                    <a:lnTo>
                      <a:pt x="468144" y="2577619"/>
                    </a:lnTo>
                    <a:close/>
                    <a:moveTo>
                      <a:pt x="3379043" y="2474382"/>
                    </a:moveTo>
                    <a:lnTo>
                      <a:pt x="3379043" y="2682022"/>
                    </a:lnTo>
                    <a:lnTo>
                      <a:pt x="3628183" y="2682022"/>
                    </a:lnTo>
                    <a:lnTo>
                      <a:pt x="3628183" y="2474382"/>
                    </a:lnTo>
                    <a:close/>
                    <a:moveTo>
                      <a:pt x="2945132" y="2474382"/>
                    </a:moveTo>
                    <a:lnTo>
                      <a:pt x="2945132" y="2682022"/>
                    </a:lnTo>
                    <a:lnTo>
                      <a:pt x="3194272" y="2682022"/>
                    </a:lnTo>
                    <a:lnTo>
                      <a:pt x="3194272" y="2474382"/>
                    </a:lnTo>
                    <a:close/>
                    <a:moveTo>
                      <a:pt x="2514947" y="2474382"/>
                    </a:moveTo>
                    <a:lnTo>
                      <a:pt x="2514947" y="2682022"/>
                    </a:lnTo>
                    <a:lnTo>
                      <a:pt x="2764087" y="2682022"/>
                    </a:lnTo>
                    <a:lnTo>
                      <a:pt x="2764087" y="2474382"/>
                    </a:lnTo>
                    <a:close/>
                    <a:moveTo>
                      <a:pt x="3379043" y="2084229"/>
                    </a:moveTo>
                    <a:lnTo>
                      <a:pt x="3379043" y="2291869"/>
                    </a:lnTo>
                    <a:lnTo>
                      <a:pt x="3628183" y="2291869"/>
                    </a:lnTo>
                    <a:lnTo>
                      <a:pt x="3628183" y="2084229"/>
                    </a:lnTo>
                    <a:close/>
                    <a:moveTo>
                      <a:pt x="2945132" y="2084229"/>
                    </a:moveTo>
                    <a:lnTo>
                      <a:pt x="2945132" y="2291869"/>
                    </a:lnTo>
                    <a:lnTo>
                      <a:pt x="3194272" y="2291869"/>
                    </a:lnTo>
                    <a:lnTo>
                      <a:pt x="3194272" y="2084229"/>
                    </a:lnTo>
                    <a:close/>
                    <a:moveTo>
                      <a:pt x="2514947" y="2084229"/>
                    </a:moveTo>
                    <a:lnTo>
                      <a:pt x="2514947" y="2291869"/>
                    </a:lnTo>
                    <a:lnTo>
                      <a:pt x="2764087" y="2291869"/>
                    </a:lnTo>
                    <a:lnTo>
                      <a:pt x="2764087" y="2084229"/>
                    </a:lnTo>
                    <a:close/>
                    <a:moveTo>
                      <a:pt x="2124144" y="1714020"/>
                    </a:moveTo>
                    <a:lnTo>
                      <a:pt x="2124144" y="2164020"/>
                    </a:lnTo>
                    <a:lnTo>
                      <a:pt x="1296144" y="2164020"/>
                    </a:lnTo>
                    <a:close/>
                    <a:moveTo>
                      <a:pt x="197090" y="609603"/>
                    </a:moveTo>
                    <a:lnTo>
                      <a:pt x="525322" y="609603"/>
                    </a:lnTo>
                    <a:lnTo>
                      <a:pt x="584058" y="2101023"/>
                    </a:lnTo>
                    <a:lnTo>
                      <a:pt x="1296144" y="1714020"/>
                    </a:lnTo>
                    <a:lnTo>
                      <a:pt x="1296144" y="2164020"/>
                    </a:lnTo>
                    <a:lnTo>
                      <a:pt x="586539" y="2164020"/>
                    </a:lnTo>
                    <a:lnTo>
                      <a:pt x="590547" y="2265787"/>
                    </a:lnTo>
                    <a:lnTo>
                      <a:pt x="2232248" y="2265787"/>
                    </a:lnTo>
                    <a:lnTo>
                      <a:pt x="2232248" y="1954513"/>
                    </a:lnTo>
                    <a:lnTo>
                      <a:pt x="2232248" y="1054513"/>
                    </a:lnTo>
                    <a:lnTo>
                      <a:pt x="3888248" y="1954513"/>
                    </a:lnTo>
                    <a:lnTo>
                      <a:pt x="3888432" y="1954513"/>
                    </a:lnTo>
                    <a:lnTo>
                      <a:pt x="3888432" y="3921971"/>
                    </a:lnTo>
                    <a:lnTo>
                      <a:pt x="2304256" y="3921971"/>
                    </a:lnTo>
                    <a:lnTo>
                      <a:pt x="2232248" y="3921971"/>
                    </a:lnTo>
                    <a:lnTo>
                      <a:pt x="772857" y="3921971"/>
                    </a:lnTo>
                    <a:lnTo>
                      <a:pt x="772857" y="3290059"/>
                    </a:lnTo>
                    <a:lnTo>
                      <a:pt x="361206" y="3290059"/>
                    </a:lnTo>
                    <a:lnTo>
                      <a:pt x="361206" y="3921971"/>
                    </a:lnTo>
                    <a:lnTo>
                      <a:pt x="0" y="3921971"/>
                    </a:lnTo>
                    <a:lnTo>
                      <a:pt x="0" y="2265787"/>
                    </a:lnTo>
                    <a:lnTo>
                      <a:pt x="131865" y="2265787"/>
                    </a:lnTo>
                    <a:close/>
                    <a:moveTo>
                      <a:pt x="929888" y="0"/>
                    </a:moveTo>
                    <a:cubicBezTo>
                      <a:pt x="1019595" y="0"/>
                      <a:pt x="1124659" y="30463"/>
                      <a:pt x="1166726" y="102575"/>
                    </a:cubicBezTo>
                    <a:cubicBezTo>
                      <a:pt x="1212070" y="48192"/>
                      <a:pt x="1255094" y="19511"/>
                      <a:pt x="1304210" y="14210"/>
                    </a:cubicBezTo>
                    <a:cubicBezTo>
                      <a:pt x="1353326" y="8909"/>
                      <a:pt x="1418945" y="35057"/>
                      <a:pt x="1461423" y="70767"/>
                    </a:cubicBezTo>
                    <a:cubicBezTo>
                      <a:pt x="1500648" y="39845"/>
                      <a:pt x="1550404" y="23049"/>
                      <a:pt x="1604082" y="23049"/>
                    </a:cubicBezTo>
                    <a:cubicBezTo>
                      <a:pt x="1692530" y="23049"/>
                      <a:pt x="1770327" y="68651"/>
                      <a:pt x="1814928" y="137833"/>
                    </a:cubicBezTo>
                    <a:cubicBezTo>
                      <a:pt x="1859765" y="69447"/>
                      <a:pt x="1937139" y="24416"/>
                      <a:pt x="2025031" y="24416"/>
                    </a:cubicBezTo>
                    <a:cubicBezTo>
                      <a:pt x="2135143" y="24416"/>
                      <a:pt x="2228747" y="95092"/>
                      <a:pt x="2261925" y="193913"/>
                    </a:cubicBezTo>
                    <a:cubicBezTo>
                      <a:pt x="2262329" y="193791"/>
                      <a:pt x="2262735" y="193790"/>
                      <a:pt x="2263140" y="193790"/>
                    </a:cubicBezTo>
                    <a:cubicBezTo>
                      <a:pt x="2402209" y="193790"/>
                      <a:pt x="2514947" y="306528"/>
                      <a:pt x="2514947" y="445597"/>
                    </a:cubicBezTo>
                    <a:cubicBezTo>
                      <a:pt x="2514947" y="584666"/>
                      <a:pt x="2402209" y="697404"/>
                      <a:pt x="2263140" y="697404"/>
                    </a:cubicBezTo>
                    <a:cubicBezTo>
                      <a:pt x="2176391" y="697404"/>
                      <a:pt x="2099888" y="653537"/>
                      <a:pt x="2054640" y="586750"/>
                    </a:cubicBezTo>
                    <a:cubicBezTo>
                      <a:pt x="2010395" y="653762"/>
                      <a:pt x="1934062" y="697404"/>
                      <a:pt x="1847535" y="697404"/>
                    </a:cubicBezTo>
                    <a:cubicBezTo>
                      <a:pt x="1789311" y="697404"/>
                      <a:pt x="1735702" y="677642"/>
                      <a:pt x="1693695" y="643630"/>
                    </a:cubicBezTo>
                    <a:cubicBezTo>
                      <a:pt x="1651689" y="677642"/>
                      <a:pt x="1598080" y="697404"/>
                      <a:pt x="1539855" y="697404"/>
                    </a:cubicBezTo>
                    <a:cubicBezTo>
                      <a:pt x="1441551" y="697404"/>
                      <a:pt x="1356403" y="641072"/>
                      <a:pt x="1315888" y="558445"/>
                    </a:cubicBezTo>
                    <a:cubicBezTo>
                      <a:pt x="1272229" y="598661"/>
                      <a:pt x="1206400" y="634839"/>
                      <a:pt x="1149712" y="622576"/>
                    </a:cubicBezTo>
                    <a:cubicBezTo>
                      <a:pt x="1096483" y="611061"/>
                      <a:pt x="1025744" y="572014"/>
                      <a:pt x="984978" y="498638"/>
                    </a:cubicBezTo>
                    <a:cubicBezTo>
                      <a:pt x="959504" y="574665"/>
                      <a:pt x="887516" y="629050"/>
                      <a:pt x="802824" y="629050"/>
                    </a:cubicBezTo>
                    <a:cubicBezTo>
                      <a:pt x="724492" y="629050"/>
                      <a:pt x="657026" y="582526"/>
                      <a:pt x="627413" y="515210"/>
                    </a:cubicBezTo>
                    <a:cubicBezTo>
                      <a:pt x="584988" y="553591"/>
                      <a:pt x="527392" y="574026"/>
                      <a:pt x="479717" y="567162"/>
                    </a:cubicBezTo>
                    <a:cubicBezTo>
                      <a:pt x="439788" y="561414"/>
                      <a:pt x="406466" y="547383"/>
                      <a:pt x="379767" y="527160"/>
                    </a:cubicBezTo>
                    <a:cubicBezTo>
                      <a:pt x="310874" y="498171"/>
                      <a:pt x="262300" y="430445"/>
                      <a:pt x="261518" y="351249"/>
                    </a:cubicBezTo>
                    <a:cubicBezTo>
                      <a:pt x="261425" y="351089"/>
                      <a:pt x="261381" y="350918"/>
                      <a:pt x="261338" y="350746"/>
                    </a:cubicBezTo>
                    <a:cubicBezTo>
                      <a:pt x="228153" y="316942"/>
                      <a:pt x="208360" y="270473"/>
                      <a:pt x="208360" y="219381"/>
                    </a:cubicBezTo>
                    <a:cubicBezTo>
                      <a:pt x="208360" y="112466"/>
                      <a:pt x="295031" y="25795"/>
                      <a:pt x="401946" y="25795"/>
                    </a:cubicBezTo>
                    <a:cubicBezTo>
                      <a:pt x="425158" y="25795"/>
                      <a:pt x="447416" y="29880"/>
                      <a:pt x="467791" y="38056"/>
                    </a:cubicBezTo>
                    <a:cubicBezTo>
                      <a:pt x="585794" y="17893"/>
                      <a:pt x="696162" y="87852"/>
                      <a:pt x="737322" y="124235"/>
                    </a:cubicBezTo>
                    <a:cubicBezTo>
                      <a:pt x="782627" y="68126"/>
                      <a:pt x="852143" y="0"/>
                      <a:pt x="929888"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5" name="Rectangle 24">
                <a:extLst>
                  <a:ext uri="{FF2B5EF4-FFF2-40B4-BE49-F238E27FC236}">
                    <a16:creationId xmlns="" xmlns:a16="http://schemas.microsoft.com/office/drawing/2014/main" id="{B4FDC459-73CE-4D43-BD41-572A5DB72871}"/>
                  </a:ext>
                </a:extLst>
              </p:cNvPr>
              <p:cNvSpPr>
                <a:spLocks noChangeAspect="1"/>
              </p:cNvSpPr>
              <p:nvPr/>
            </p:nvSpPr>
            <p:spPr>
              <a:xfrm rot="20700000">
                <a:off x="2300573" y="1797574"/>
                <a:ext cx="456968" cy="360000"/>
              </a:xfrm>
              <a:custGeom>
                <a:avLst/>
                <a:gdLst/>
                <a:ahLst/>
                <a:cxnLst/>
                <a:rect l="l" t="t" r="r" b="b"/>
                <a:pathLst>
                  <a:path w="3805825" h="2998234">
                    <a:moveTo>
                      <a:pt x="571963" y="2092124"/>
                    </a:moveTo>
                    <a:lnTo>
                      <a:pt x="465390" y="2092124"/>
                    </a:lnTo>
                    <a:lnTo>
                      <a:pt x="571963" y="2198697"/>
                    </a:lnTo>
                    <a:close/>
                    <a:moveTo>
                      <a:pt x="571962" y="1939097"/>
                    </a:moveTo>
                    <a:lnTo>
                      <a:pt x="465390" y="2045669"/>
                    </a:lnTo>
                    <a:lnTo>
                      <a:pt x="571962" y="2045669"/>
                    </a:lnTo>
                    <a:close/>
                    <a:moveTo>
                      <a:pt x="724990" y="2092124"/>
                    </a:moveTo>
                    <a:lnTo>
                      <a:pt x="618417" y="2092124"/>
                    </a:lnTo>
                    <a:lnTo>
                      <a:pt x="618418" y="2198697"/>
                    </a:lnTo>
                    <a:close/>
                    <a:moveTo>
                      <a:pt x="618418" y="1939104"/>
                    </a:moveTo>
                    <a:lnTo>
                      <a:pt x="618417" y="2045669"/>
                    </a:lnTo>
                    <a:lnTo>
                      <a:pt x="724982" y="2045669"/>
                    </a:lnTo>
                    <a:close/>
                    <a:moveTo>
                      <a:pt x="760612" y="1901643"/>
                    </a:moveTo>
                    <a:lnTo>
                      <a:pt x="654047" y="1901643"/>
                    </a:lnTo>
                    <a:lnTo>
                      <a:pt x="760612" y="2008208"/>
                    </a:lnTo>
                    <a:close/>
                    <a:moveTo>
                      <a:pt x="760612" y="1748616"/>
                    </a:moveTo>
                    <a:lnTo>
                      <a:pt x="654040" y="1855188"/>
                    </a:lnTo>
                    <a:lnTo>
                      <a:pt x="760612" y="1855188"/>
                    </a:lnTo>
                    <a:close/>
                    <a:moveTo>
                      <a:pt x="913640" y="1901643"/>
                    </a:moveTo>
                    <a:lnTo>
                      <a:pt x="807067" y="1901643"/>
                    </a:lnTo>
                    <a:lnTo>
                      <a:pt x="807067" y="2008216"/>
                    </a:lnTo>
                    <a:close/>
                    <a:moveTo>
                      <a:pt x="807067" y="1748615"/>
                    </a:moveTo>
                    <a:lnTo>
                      <a:pt x="807067" y="1855188"/>
                    </a:lnTo>
                    <a:lnTo>
                      <a:pt x="913640" y="1855188"/>
                    </a:lnTo>
                    <a:close/>
                    <a:moveTo>
                      <a:pt x="953368" y="1708887"/>
                    </a:moveTo>
                    <a:lnTo>
                      <a:pt x="846796" y="1708887"/>
                    </a:lnTo>
                    <a:lnTo>
                      <a:pt x="953368" y="1815459"/>
                    </a:lnTo>
                    <a:close/>
                    <a:moveTo>
                      <a:pt x="953368" y="1555860"/>
                    </a:moveTo>
                    <a:lnTo>
                      <a:pt x="846796" y="1662432"/>
                    </a:lnTo>
                    <a:lnTo>
                      <a:pt x="953368" y="1662432"/>
                    </a:lnTo>
                    <a:close/>
                    <a:moveTo>
                      <a:pt x="1106396" y="1708887"/>
                    </a:moveTo>
                    <a:lnTo>
                      <a:pt x="999823" y="1708887"/>
                    </a:lnTo>
                    <a:lnTo>
                      <a:pt x="999823" y="1815460"/>
                    </a:lnTo>
                    <a:close/>
                    <a:moveTo>
                      <a:pt x="999823" y="1555860"/>
                    </a:moveTo>
                    <a:lnTo>
                      <a:pt x="999823" y="1662432"/>
                    </a:lnTo>
                    <a:lnTo>
                      <a:pt x="1106396" y="1662432"/>
                    </a:lnTo>
                    <a:close/>
                    <a:moveTo>
                      <a:pt x="1144754" y="1514764"/>
                    </a:moveTo>
                    <a:lnTo>
                      <a:pt x="1038182" y="1514764"/>
                    </a:lnTo>
                    <a:lnTo>
                      <a:pt x="1144754" y="1621337"/>
                    </a:lnTo>
                    <a:close/>
                    <a:moveTo>
                      <a:pt x="1144754" y="1361737"/>
                    </a:moveTo>
                    <a:lnTo>
                      <a:pt x="1038182" y="1468309"/>
                    </a:lnTo>
                    <a:lnTo>
                      <a:pt x="1144754" y="1468309"/>
                    </a:lnTo>
                    <a:close/>
                    <a:moveTo>
                      <a:pt x="1297782" y="1514764"/>
                    </a:moveTo>
                    <a:lnTo>
                      <a:pt x="1191209" y="1514764"/>
                    </a:lnTo>
                    <a:lnTo>
                      <a:pt x="1191209" y="1621337"/>
                    </a:lnTo>
                    <a:close/>
                    <a:moveTo>
                      <a:pt x="1191209" y="1361737"/>
                    </a:moveTo>
                    <a:lnTo>
                      <a:pt x="1191209" y="1468309"/>
                    </a:lnTo>
                    <a:lnTo>
                      <a:pt x="1297782" y="1468309"/>
                    </a:lnTo>
                    <a:close/>
                    <a:moveTo>
                      <a:pt x="1335838" y="1323681"/>
                    </a:moveTo>
                    <a:lnTo>
                      <a:pt x="1229266" y="1323681"/>
                    </a:lnTo>
                    <a:lnTo>
                      <a:pt x="1335838" y="1430253"/>
                    </a:lnTo>
                    <a:close/>
                    <a:moveTo>
                      <a:pt x="1335838" y="1170654"/>
                    </a:moveTo>
                    <a:lnTo>
                      <a:pt x="1229266" y="1277226"/>
                    </a:lnTo>
                    <a:lnTo>
                      <a:pt x="1335838" y="1277226"/>
                    </a:lnTo>
                    <a:close/>
                    <a:moveTo>
                      <a:pt x="1488865" y="1323681"/>
                    </a:moveTo>
                    <a:lnTo>
                      <a:pt x="1382293" y="1323681"/>
                    </a:lnTo>
                    <a:lnTo>
                      <a:pt x="1382293" y="1430253"/>
                    </a:lnTo>
                    <a:close/>
                    <a:moveTo>
                      <a:pt x="1382293" y="1170653"/>
                    </a:moveTo>
                    <a:lnTo>
                      <a:pt x="1382293" y="1277226"/>
                    </a:lnTo>
                    <a:lnTo>
                      <a:pt x="1488865" y="1277226"/>
                    </a:lnTo>
                    <a:close/>
                    <a:moveTo>
                      <a:pt x="2914702" y="2523007"/>
                    </a:moveTo>
                    <a:cubicBezTo>
                      <a:pt x="2900642" y="2508947"/>
                      <a:pt x="2877845" y="2508947"/>
                      <a:pt x="2863784" y="2523007"/>
                    </a:cubicBezTo>
                    <a:cubicBezTo>
                      <a:pt x="2849724" y="2537067"/>
                      <a:pt x="2849724" y="2559864"/>
                      <a:pt x="2863784" y="2573924"/>
                    </a:cubicBezTo>
                    <a:cubicBezTo>
                      <a:pt x="2877845" y="2587985"/>
                      <a:pt x="2900642" y="2587985"/>
                      <a:pt x="2914702" y="2573924"/>
                    </a:cubicBezTo>
                    <a:cubicBezTo>
                      <a:pt x="2928762" y="2559864"/>
                      <a:pt x="2928762" y="2537067"/>
                      <a:pt x="2914702" y="2523007"/>
                    </a:cubicBezTo>
                    <a:close/>
                    <a:moveTo>
                      <a:pt x="1526922" y="1132597"/>
                    </a:moveTo>
                    <a:lnTo>
                      <a:pt x="1420350" y="1132596"/>
                    </a:lnTo>
                    <a:lnTo>
                      <a:pt x="1526922" y="1239169"/>
                    </a:lnTo>
                    <a:close/>
                    <a:moveTo>
                      <a:pt x="1526922" y="979569"/>
                    </a:moveTo>
                    <a:lnTo>
                      <a:pt x="1420350" y="1086141"/>
                    </a:lnTo>
                    <a:lnTo>
                      <a:pt x="1526922" y="1086142"/>
                    </a:lnTo>
                    <a:close/>
                    <a:moveTo>
                      <a:pt x="1679950" y="1132597"/>
                    </a:moveTo>
                    <a:lnTo>
                      <a:pt x="1573377" y="1132597"/>
                    </a:lnTo>
                    <a:lnTo>
                      <a:pt x="1573377" y="1239169"/>
                    </a:lnTo>
                    <a:close/>
                    <a:moveTo>
                      <a:pt x="1573377" y="979569"/>
                    </a:moveTo>
                    <a:lnTo>
                      <a:pt x="1573377" y="1086142"/>
                    </a:lnTo>
                    <a:lnTo>
                      <a:pt x="1679950" y="1086142"/>
                    </a:lnTo>
                    <a:close/>
                    <a:moveTo>
                      <a:pt x="1718007" y="941512"/>
                    </a:moveTo>
                    <a:lnTo>
                      <a:pt x="1611434" y="941512"/>
                    </a:lnTo>
                    <a:lnTo>
                      <a:pt x="1718007" y="1048085"/>
                    </a:lnTo>
                    <a:close/>
                    <a:moveTo>
                      <a:pt x="1718006" y="788485"/>
                    </a:moveTo>
                    <a:lnTo>
                      <a:pt x="1611434" y="895057"/>
                    </a:lnTo>
                    <a:lnTo>
                      <a:pt x="1718006" y="895057"/>
                    </a:lnTo>
                    <a:close/>
                    <a:moveTo>
                      <a:pt x="1871034" y="941512"/>
                    </a:moveTo>
                    <a:lnTo>
                      <a:pt x="1764461" y="941512"/>
                    </a:lnTo>
                    <a:lnTo>
                      <a:pt x="1764462" y="1048085"/>
                    </a:lnTo>
                    <a:close/>
                    <a:moveTo>
                      <a:pt x="1764461" y="788485"/>
                    </a:moveTo>
                    <a:lnTo>
                      <a:pt x="1764462" y="895057"/>
                    </a:lnTo>
                    <a:lnTo>
                      <a:pt x="1871034" y="895057"/>
                    </a:lnTo>
                    <a:close/>
                    <a:moveTo>
                      <a:pt x="3382381" y="1946466"/>
                    </a:moveTo>
                    <a:lnTo>
                      <a:pt x="2893361" y="2435486"/>
                    </a:lnTo>
                    <a:lnTo>
                      <a:pt x="2933988" y="2428503"/>
                    </a:lnTo>
                    <a:lnTo>
                      <a:pt x="3009207" y="2503722"/>
                    </a:lnTo>
                    <a:lnTo>
                      <a:pt x="3003173" y="2538827"/>
                    </a:lnTo>
                    <a:lnTo>
                      <a:pt x="3488958" y="2053042"/>
                    </a:lnTo>
                    <a:lnTo>
                      <a:pt x="3388629" y="1952714"/>
                    </a:lnTo>
                    <a:close/>
                    <a:moveTo>
                      <a:pt x="2405874" y="794872"/>
                    </a:moveTo>
                    <a:lnTo>
                      <a:pt x="2299301" y="794872"/>
                    </a:lnTo>
                    <a:lnTo>
                      <a:pt x="2405874" y="901444"/>
                    </a:lnTo>
                    <a:close/>
                    <a:moveTo>
                      <a:pt x="2789111" y="1176277"/>
                    </a:moveTo>
                    <a:lnTo>
                      <a:pt x="2682538" y="1176278"/>
                    </a:lnTo>
                    <a:lnTo>
                      <a:pt x="2789111" y="1282850"/>
                    </a:lnTo>
                    <a:close/>
                    <a:moveTo>
                      <a:pt x="2596355" y="983521"/>
                    </a:moveTo>
                    <a:lnTo>
                      <a:pt x="2489782" y="983522"/>
                    </a:lnTo>
                    <a:lnTo>
                      <a:pt x="2596355" y="1090094"/>
                    </a:lnTo>
                    <a:close/>
                    <a:moveTo>
                      <a:pt x="3174317" y="1558747"/>
                    </a:moveTo>
                    <a:lnTo>
                      <a:pt x="3067745" y="1558747"/>
                    </a:lnTo>
                    <a:lnTo>
                      <a:pt x="3174317" y="1665320"/>
                    </a:lnTo>
                    <a:close/>
                    <a:moveTo>
                      <a:pt x="2983234" y="1367664"/>
                    </a:moveTo>
                    <a:lnTo>
                      <a:pt x="2876661" y="1367664"/>
                    </a:lnTo>
                    <a:lnTo>
                      <a:pt x="2983234" y="1474236"/>
                    </a:lnTo>
                    <a:close/>
                    <a:moveTo>
                      <a:pt x="3556486" y="1940915"/>
                    </a:moveTo>
                    <a:lnTo>
                      <a:pt x="3449914" y="1940915"/>
                    </a:lnTo>
                    <a:lnTo>
                      <a:pt x="3556487" y="2047488"/>
                    </a:lnTo>
                    <a:close/>
                    <a:moveTo>
                      <a:pt x="3365402" y="1749831"/>
                    </a:moveTo>
                    <a:lnTo>
                      <a:pt x="3258830" y="1749831"/>
                    </a:lnTo>
                    <a:lnTo>
                      <a:pt x="3365402" y="1856404"/>
                    </a:lnTo>
                    <a:close/>
                    <a:moveTo>
                      <a:pt x="3761426" y="2144804"/>
                    </a:moveTo>
                    <a:lnTo>
                      <a:pt x="3654853" y="2144804"/>
                    </a:lnTo>
                    <a:lnTo>
                      <a:pt x="3761426" y="2251377"/>
                    </a:lnTo>
                    <a:close/>
                    <a:moveTo>
                      <a:pt x="2405874" y="657532"/>
                    </a:moveTo>
                    <a:lnTo>
                      <a:pt x="2314989" y="748417"/>
                    </a:lnTo>
                    <a:lnTo>
                      <a:pt x="2405874" y="748417"/>
                    </a:lnTo>
                    <a:close/>
                    <a:moveTo>
                      <a:pt x="2558894" y="794872"/>
                    </a:moveTo>
                    <a:lnTo>
                      <a:pt x="2452329" y="794872"/>
                    </a:lnTo>
                    <a:lnTo>
                      <a:pt x="2452329" y="901437"/>
                    </a:lnTo>
                    <a:close/>
                    <a:moveTo>
                      <a:pt x="2596355" y="830501"/>
                    </a:moveTo>
                    <a:lnTo>
                      <a:pt x="2489790" y="937067"/>
                    </a:lnTo>
                    <a:lnTo>
                      <a:pt x="2596355" y="937067"/>
                    </a:lnTo>
                    <a:close/>
                    <a:moveTo>
                      <a:pt x="2942138" y="1176278"/>
                    </a:moveTo>
                    <a:lnTo>
                      <a:pt x="2835566" y="1176277"/>
                    </a:lnTo>
                    <a:lnTo>
                      <a:pt x="2835566" y="1282850"/>
                    </a:lnTo>
                    <a:close/>
                    <a:moveTo>
                      <a:pt x="2789111" y="1023250"/>
                    </a:moveTo>
                    <a:lnTo>
                      <a:pt x="2682538" y="1129823"/>
                    </a:lnTo>
                    <a:lnTo>
                      <a:pt x="2789111" y="1129823"/>
                    </a:lnTo>
                    <a:close/>
                    <a:moveTo>
                      <a:pt x="2749382" y="983521"/>
                    </a:moveTo>
                    <a:lnTo>
                      <a:pt x="2642810" y="983522"/>
                    </a:lnTo>
                    <a:lnTo>
                      <a:pt x="2642810" y="1090094"/>
                    </a:lnTo>
                    <a:close/>
                    <a:moveTo>
                      <a:pt x="3327345" y="1558747"/>
                    </a:moveTo>
                    <a:lnTo>
                      <a:pt x="3220772" y="1558747"/>
                    </a:lnTo>
                    <a:lnTo>
                      <a:pt x="3220772" y="1665320"/>
                    </a:lnTo>
                    <a:close/>
                    <a:moveTo>
                      <a:pt x="3174317" y="1405720"/>
                    </a:moveTo>
                    <a:lnTo>
                      <a:pt x="3067745" y="1512292"/>
                    </a:lnTo>
                    <a:lnTo>
                      <a:pt x="3174317" y="1512292"/>
                    </a:lnTo>
                    <a:close/>
                    <a:moveTo>
                      <a:pt x="3136261" y="1367664"/>
                    </a:moveTo>
                    <a:lnTo>
                      <a:pt x="3029688" y="1367664"/>
                    </a:lnTo>
                    <a:lnTo>
                      <a:pt x="3029689" y="1474236"/>
                    </a:lnTo>
                    <a:close/>
                    <a:moveTo>
                      <a:pt x="2983234" y="1214636"/>
                    </a:moveTo>
                    <a:lnTo>
                      <a:pt x="2876661" y="1321209"/>
                    </a:lnTo>
                    <a:lnTo>
                      <a:pt x="2983234" y="1321209"/>
                    </a:lnTo>
                    <a:close/>
                    <a:moveTo>
                      <a:pt x="3709514" y="1940915"/>
                    </a:moveTo>
                    <a:lnTo>
                      <a:pt x="3602941" y="1940915"/>
                    </a:lnTo>
                    <a:lnTo>
                      <a:pt x="3602942" y="2047488"/>
                    </a:lnTo>
                    <a:close/>
                    <a:moveTo>
                      <a:pt x="3556487" y="1787888"/>
                    </a:moveTo>
                    <a:lnTo>
                      <a:pt x="3449914" y="1894460"/>
                    </a:lnTo>
                    <a:lnTo>
                      <a:pt x="3556486" y="1894460"/>
                    </a:lnTo>
                    <a:close/>
                    <a:moveTo>
                      <a:pt x="3518430" y="1749831"/>
                    </a:moveTo>
                    <a:lnTo>
                      <a:pt x="3411857" y="1749831"/>
                    </a:lnTo>
                    <a:lnTo>
                      <a:pt x="3411857" y="1856403"/>
                    </a:lnTo>
                    <a:close/>
                    <a:moveTo>
                      <a:pt x="3365402" y="1596803"/>
                    </a:moveTo>
                    <a:lnTo>
                      <a:pt x="3258830" y="1703376"/>
                    </a:lnTo>
                    <a:lnTo>
                      <a:pt x="3365402" y="1703376"/>
                    </a:lnTo>
                    <a:close/>
                    <a:moveTo>
                      <a:pt x="3761426" y="1991777"/>
                    </a:moveTo>
                    <a:lnTo>
                      <a:pt x="3654853" y="2098349"/>
                    </a:lnTo>
                    <a:lnTo>
                      <a:pt x="3761426" y="2098349"/>
                    </a:lnTo>
                    <a:close/>
                    <a:moveTo>
                      <a:pt x="2452329" y="641845"/>
                    </a:moveTo>
                    <a:lnTo>
                      <a:pt x="2452329" y="748417"/>
                    </a:lnTo>
                    <a:lnTo>
                      <a:pt x="2558901" y="748417"/>
                    </a:lnTo>
                    <a:close/>
                    <a:moveTo>
                      <a:pt x="2835566" y="1023250"/>
                    </a:moveTo>
                    <a:lnTo>
                      <a:pt x="2835566" y="1129822"/>
                    </a:lnTo>
                    <a:lnTo>
                      <a:pt x="2942138" y="1129822"/>
                    </a:lnTo>
                    <a:close/>
                    <a:moveTo>
                      <a:pt x="2642810" y="830494"/>
                    </a:moveTo>
                    <a:lnTo>
                      <a:pt x="2642810" y="937066"/>
                    </a:lnTo>
                    <a:lnTo>
                      <a:pt x="2749382" y="937066"/>
                    </a:lnTo>
                    <a:close/>
                    <a:moveTo>
                      <a:pt x="3220772" y="1405720"/>
                    </a:moveTo>
                    <a:lnTo>
                      <a:pt x="3220772" y="1512292"/>
                    </a:lnTo>
                    <a:lnTo>
                      <a:pt x="3327344" y="1512292"/>
                    </a:lnTo>
                    <a:close/>
                    <a:moveTo>
                      <a:pt x="3029688" y="1214636"/>
                    </a:moveTo>
                    <a:lnTo>
                      <a:pt x="3029688" y="1321209"/>
                    </a:lnTo>
                    <a:lnTo>
                      <a:pt x="3136261" y="1321209"/>
                    </a:lnTo>
                    <a:close/>
                    <a:moveTo>
                      <a:pt x="3602941" y="1787888"/>
                    </a:moveTo>
                    <a:lnTo>
                      <a:pt x="3602941" y="1894460"/>
                    </a:lnTo>
                    <a:lnTo>
                      <a:pt x="3709514" y="1894460"/>
                    </a:lnTo>
                    <a:close/>
                    <a:moveTo>
                      <a:pt x="3411857" y="1596803"/>
                    </a:moveTo>
                    <a:lnTo>
                      <a:pt x="3411857" y="1703376"/>
                    </a:lnTo>
                    <a:lnTo>
                      <a:pt x="3518429" y="1703376"/>
                    </a:lnTo>
                    <a:close/>
                    <a:moveTo>
                      <a:pt x="2353083" y="150965"/>
                    </a:moveTo>
                    <a:lnTo>
                      <a:pt x="2025288" y="132265"/>
                    </a:lnTo>
                    <a:lnTo>
                      <a:pt x="2071608" y="178585"/>
                    </a:lnTo>
                    <a:lnTo>
                      <a:pt x="2093619" y="156574"/>
                    </a:lnTo>
                    <a:lnTo>
                      <a:pt x="2220546" y="283501"/>
                    </a:lnTo>
                    <a:close/>
                    <a:moveTo>
                      <a:pt x="2523312" y="286240"/>
                    </a:moveTo>
                    <a:lnTo>
                      <a:pt x="2373298" y="436253"/>
                    </a:lnTo>
                    <a:lnTo>
                      <a:pt x="2500225" y="563180"/>
                    </a:lnTo>
                    <a:lnTo>
                      <a:pt x="2473487" y="589919"/>
                    </a:lnTo>
                    <a:lnTo>
                      <a:pt x="2618667" y="735099"/>
                    </a:lnTo>
                    <a:lnTo>
                      <a:pt x="2619582" y="734183"/>
                    </a:lnTo>
                    <a:lnTo>
                      <a:pt x="2812338" y="926939"/>
                    </a:lnTo>
                    <a:lnTo>
                      <a:pt x="2845693" y="960294"/>
                    </a:lnTo>
                    <a:lnTo>
                      <a:pt x="3005093" y="1119693"/>
                    </a:lnTo>
                    <a:lnTo>
                      <a:pt x="3006461" y="1118325"/>
                    </a:lnTo>
                    <a:lnTo>
                      <a:pt x="3197545" y="1309409"/>
                    </a:lnTo>
                    <a:lnTo>
                      <a:pt x="3232572" y="1344436"/>
                    </a:lnTo>
                    <a:lnTo>
                      <a:pt x="3246403" y="1358267"/>
                    </a:lnTo>
                    <a:close/>
                    <a:moveTo>
                      <a:pt x="2523816" y="30335"/>
                    </a:moveTo>
                    <a:lnTo>
                      <a:pt x="2626629" y="133149"/>
                    </a:lnTo>
                    <a:lnTo>
                      <a:pt x="2552082" y="207696"/>
                    </a:lnTo>
                    <a:lnTo>
                      <a:pt x="2576968" y="232583"/>
                    </a:lnTo>
                    <a:lnTo>
                      <a:pt x="2575182" y="234369"/>
                    </a:lnTo>
                    <a:lnTo>
                      <a:pt x="3513251" y="1625113"/>
                    </a:lnTo>
                    <a:lnTo>
                      <a:pt x="3579714" y="1691577"/>
                    </a:lnTo>
                    <a:lnTo>
                      <a:pt x="3614741" y="1726603"/>
                    </a:lnTo>
                    <a:lnTo>
                      <a:pt x="3784128" y="1895991"/>
                    </a:lnTo>
                    <a:lnTo>
                      <a:pt x="3784653" y="1895466"/>
                    </a:lnTo>
                    <a:lnTo>
                      <a:pt x="3802957" y="1913770"/>
                    </a:lnTo>
                    <a:lnTo>
                      <a:pt x="3802957" y="1914820"/>
                    </a:lnTo>
                    <a:lnTo>
                      <a:pt x="3805825" y="1917687"/>
                    </a:lnTo>
                    <a:lnTo>
                      <a:pt x="3802957" y="1920555"/>
                    </a:lnTo>
                    <a:lnTo>
                      <a:pt x="3802957" y="2329384"/>
                    </a:lnTo>
                    <a:lnTo>
                      <a:pt x="3784653" y="2347688"/>
                    </a:lnTo>
                    <a:lnTo>
                      <a:pt x="3580239" y="2143274"/>
                    </a:lnTo>
                    <a:lnTo>
                      <a:pt x="3579714" y="2143798"/>
                    </a:lnTo>
                    <a:lnTo>
                      <a:pt x="3514414" y="2078498"/>
                    </a:lnTo>
                    <a:lnTo>
                      <a:pt x="2992605" y="2600306"/>
                    </a:lnTo>
                    <a:lnTo>
                      <a:pt x="2990741" y="2611151"/>
                    </a:lnTo>
                    <a:lnTo>
                      <a:pt x="2771416" y="2767764"/>
                    </a:lnTo>
                    <a:lnTo>
                      <a:pt x="2746140" y="2742487"/>
                    </a:lnTo>
                    <a:lnTo>
                      <a:pt x="2670170" y="2818456"/>
                    </a:lnTo>
                    <a:lnTo>
                      <a:pt x="2651401" y="2799687"/>
                    </a:lnTo>
                    <a:cubicBezTo>
                      <a:pt x="2625528" y="2785735"/>
                      <a:pt x="2592950" y="2788926"/>
                      <a:pt x="2569612" y="2809139"/>
                    </a:cubicBezTo>
                    <a:cubicBezTo>
                      <a:pt x="2540180" y="2834630"/>
                      <a:pt x="2535445" y="2878528"/>
                      <a:pt x="2558763" y="2909709"/>
                    </a:cubicBezTo>
                    <a:cubicBezTo>
                      <a:pt x="2580225" y="2939886"/>
                      <a:pt x="2602221" y="2944074"/>
                      <a:pt x="2698387" y="2956528"/>
                    </a:cubicBezTo>
                    <a:cubicBezTo>
                      <a:pt x="2612716" y="3019512"/>
                      <a:pt x="2549084" y="3004923"/>
                      <a:pt x="2499317" y="2954166"/>
                    </a:cubicBezTo>
                    <a:cubicBezTo>
                      <a:pt x="2449549" y="2903408"/>
                      <a:pt x="2462151" y="2804007"/>
                      <a:pt x="2521014" y="2753027"/>
                    </a:cubicBezTo>
                    <a:cubicBezTo>
                      <a:pt x="2561003" y="2718393"/>
                      <a:pt x="2614554" y="2708748"/>
                      <a:pt x="2661444" y="2725347"/>
                    </a:cubicBezTo>
                    <a:lnTo>
                      <a:pt x="2695222" y="2691569"/>
                    </a:lnTo>
                    <a:lnTo>
                      <a:pt x="2669947" y="2666294"/>
                    </a:lnTo>
                    <a:lnTo>
                      <a:pt x="2810390" y="2469612"/>
                    </a:lnTo>
                    <a:lnTo>
                      <a:pt x="2809356" y="2468579"/>
                    </a:lnTo>
                    <a:lnTo>
                      <a:pt x="2815551" y="2462385"/>
                    </a:lnTo>
                    <a:lnTo>
                      <a:pt x="2826559" y="2446968"/>
                    </a:lnTo>
                    <a:lnTo>
                      <a:pt x="2831882" y="2446053"/>
                    </a:lnTo>
                    <a:lnTo>
                      <a:pt x="3356925" y="1921010"/>
                    </a:lnTo>
                    <a:lnTo>
                      <a:pt x="3353603" y="1917688"/>
                    </a:lnTo>
                    <a:lnTo>
                      <a:pt x="3197545" y="1761630"/>
                    </a:lnTo>
                    <a:lnTo>
                      <a:pt x="3197544" y="1761631"/>
                    </a:lnTo>
                    <a:lnTo>
                      <a:pt x="3006461" y="1570547"/>
                    </a:lnTo>
                    <a:lnTo>
                      <a:pt x="2971434" y="1535520"/>
                    </a:lnTo>
                    <a:lnTo>
                      <a:pt x="2813706" y="1377793"/>
                    </a:lnTo>
                    <a:lnTo>
                      <a:pt x="2812338" y="1379161"/>
                    </a:lnTo>
                    <a:lnTo>
                      <a:pt x="2619582" y="1186405"/>
                    </a:lnTo>
                    <a:lnTo>
                      <a:pt x="2586227" y="1153050"/>
                    </a:lnTo>
                    <a:lnTo>
                      <a:pt x="2430017" y="996839"/>
                    </a:lnTo>
                    <a:lnTo>
                      <a:pt x="2429101" y="997755"/>
                    </a:lnTo>
                    <a:lnTo>
                      <a:pt x="2247376" y="816030"/>
                    </a:lnTo>
                    <a:lnTo>
                      <a:pt x="2194721" y="868684"/>
                    </a:lnTo>
                    <a:lnTo>
                      <a:pt x="2169629" y="843592"/>
                    </a:lnTo>
                    <a:lnTo>
                      <a:pt x="2012511" y="1000710"/>
                    </a:lnTo>
                    <a:lnTo>
                      <a:pt x="1948715" y="936915"/>
                    </a:lnTo>
                    <a:lnTo>
                      <a:pt x="1776261" y="1109369"/>
                    </a:lnTo>
                    <a:lnTo>
                      <a:pt x="1741234" y="1144396"/>
                    </a:lnTo>
                    <a:lnTo>
                      <a:pt x="1585176" y="1300453"/>
                    </a:lnTo>
                    <a:lnTo>
                      <a:pt x="1550150" y="1335480"/>
                    </a:lnTo>
                    <a:lnTo>
                      <a:pt x="1394093" y="1491537"/>
                    </a:lnTo>
                    <a:lnTo>
                      <a:pt x="1359065" y="1526564"/>
                    </a:lnTo>
                    <a:lnTo>
                      <a:pt x="1201338" y="1684291"/>
                    </a:lnTo>
                    <a:lnTo>
                      <a:pt x="1202706" y="1685660"/>
                    </a:lnTo>
                    <a:lnTo>
                      <a:pt x="1009951" y="1878416"/>
                    </a:lnTo>
                    <a:lnTo>
                      <a:pt x="976596" y="1911771"/>
                    </a:lnTo>
                    <a:lnTo>
                      <a:pt x="820385" y="2067981"/>
                    </a:lnTo>
                    <a:lnTo>
                      <a:pt x="821301" y="2068897"/>
                    </a:lnTo>
                    <a:lnTo>
                      <a:pt x="612116" y="2278081"/>
                    </a:lnTo>
                    <a:lnTo>
                      <a:pt x="673628" y="2339593"/>
                    </a:lnTo>
                    <a:lnTo>
                      <a:pt x="567426" y="2445795"/>
                    </a:lnTo>
                    <a:lnTo>
                      <a:pt x="672230" y="2550598"/>
                    </a:lnTo>
                    <a:lnTo>
                      <a:pt x="566028" y="2656800"/>
                    </a:lnTo>
                    <a:lnTo>
                      <a:pt x="0" y="2090772"/>
                    </a:lnTo>
                    <a:lnTo>
                      <a:pt x="106202" y="1984570"/>
                    </a:lnTo>
                    <a:lnTo>
                      <a:pt x="211005" y="2089373"/>
                    </a:lnTo>
                    <a:lnTo>
                      <a:pt x="317206" y="1983171"/>
                    </a:lnTo>
                    <a:lnTo>
                      <a:pt x="386005" y="2051970"/>
                    </a:lnTo>
                    <a:lnTo>
                      <a:pt x="558644" y="1879331"/>
                    </a:lnTo>
                    <a:lnTo>
                      <a:pt x="557729" y="1878415"/>
                    </a:lnTo>
                    <a:lnTo>
                      <a:pt x="750485" y="1685660"/>
                    </a:lnTo>
                    <a:lnTo>
                      <a:pt x="783839" y="1652305"/>
                    </a:lnTo>
                    <a:lnTo>
                      <a:pt x="943239" y="1492905"/>
                    </a:lnTo>
                    <a:lnTo>
                      <a:pt x="941871" y="1491537"/>
                    </a:lnTo>
                    <a:lnTo>
                      <a:pt x="1132954" y="1300453"/>
                    </a:lnTo>
                    <a:lnTo>
                      <a:pt x="1167982" y="1265426"/>
                    </a:lnTo>
                    <a:lnTo>
                      <a:pt x="1324039" y="1109369"/>
                    </a:lnTo>
                    <a:lnTo>
                      <a:pt x="1359065" y="1074342"/>
                    </a:lnTo>
                    <a:lnTo>
                      <a:pt x="1515123" y="918285"/>
                    </a:lnTo>
                    <a:lnTo>
                      <a:pt x="1550150" y="883258"/>
                    </a:lnTo>
                    <a:lnTo>
                      <a:pt x="1722604" y="710804"/>
                    </a:lnTo>
                    <a:lnTo>
                      <a:pt x="1656089" y="644289"/>
                    </a:lnTo>
                    <a:lnTo>
                      <a:pt x="1813208" y="487170"/>
                    </a:lnTo>
                    <a:lnTo>
                      <a:pt x="1788115" y="462078"/>
                    </a:lnTo>
                    <a:lnTo>
                      <a:pt x="1817021" y="433172"/>
                    </a:lnTo>
                    <a:lnTo>
                      <a:pt x="1638436" y="254587"/>
                    </a:lnTo>
                    <a:lnTo>
                      <a:pt x="1893022" y="0"/>
                    </a:lnTo>
                    <a:lnTo>
                      <a:pt x="1948799" y="55777"/>
                    </a:lnTo>
                    <a:lnTo>
                      <a:pt x="2421315" y="82732"/>
                    </a:lnTo>
                    <a:lnTo>
                      <a:pt x="2424216" y="79831"/>
                    </a:lnTo>
                    <a:lnTo>
                      <a:pt x="2449269" y="10488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6" name="Rectangle 41">
                <a:extLst>
                  <a:ext uri="{FF2B5EF4-FFF2-40B4-BE49-F238E27FC236}">
                    <a16:creationId xmlns="" xmlns:a16="http://schemas.microsoft.com/office/drawing/2014/main" id="{5F55D3DF-7AAD-4103-AED0-E95A2E55F047}"/>
                  </a:ext>
                </a:extLst>
              </p:cNvPr>
              <p:cNvSpPr>
                <a:spLocks/>
              </p:cNvSpPr>
              <p:nvPr/>
            </p:nvSpPr>
            <p:spPr>
              <a:xfrm rot="19192674">
                <a:off x="926950" y="2109352"/>
                <a:ext cx="360000" cy="360000"/>
              </a:xfrm>
              <a:custGeom>
                <a:avLst/>
                <a:gdLst/>
                <a:ahLst/>
                <a:cxnLst/>
                <a:rect l="l" t="t" r="r" b="b"/>
                <a:pathLst>
                  <a:path w="3888423" h="3970014">
                    <a:moveTo>
                      <a:pt x="1259577" y="2471243"/>
                    </a:moveTo>
                    <a:cubicBezTo>
                      <a:pt x="1293292" y="2471243"/>
                      <a:pt x="1320623" y="2543205"/>
                      <a:pt x="1320623" y="2631975"/>
                    </a:cubicBezTo>
                    <a:cubicBezTo>
                      <a:pt x="1320623" y="2720745"/>
                      <a:pt x="1293292" y="2792707"/>
                      <a:pt x="1259577" y="2792707"/>
                    </a:cubicBezTo>
                    <a:cubicBezTo>
                      <a:pt x="1225862" y="2792707"/>
                      <a:pt x="1198531" y="2720745"/>
                      <a:pt x="1198531" y="2631975"/>
                    </a:cubicBezTo>
                    <a:cubicBezTo>
                      <a:pt x="1198531" y="2543205"/>
                      <a:pt x="1225862" y="2471243"/>
                      <a:pt x="1259577" y="2471243"/>
                    </a:cubicBezTo>
                    <a:close/>
                    <a:moveTo>
                      <a:pt x="1710471" y="2470362"/>
                    </a:moveTo>
                    <a:cubicBezTo>
                      <a:pt x="1741030" y="2470028"/>
                      <a:pt x="1768823" y="2488083"/>
                      <a:pt x="1781169" y="2516203"/>
                    </a:cubicBezTo>
                    <a:cubicBezTo>
                      <a:pt x="1793845" y="2545068"/>
                      <a:pt x="1787700" y="2578742"/>
                      <a:pt x="1765642" y="2601268"/>
                    </a:cubicBezTo>
                    <a:cubicBezTo>
                      <a:pt x="1750827" y="2616399"/>
                      <a:pt x="1730831" y="2624459"/>
                      <a:pt x="1710472" y="2623745"/>
                    </a:cubicBezTo>
                    <a:close/>
                    <a:moveTo>
                      <a:pt x="2456093" y="2374056"/>
                    </a:moveTo>
                    <a:lnTo>
                      <a:pt x="2456093" y="2889893"/>
                    </a:lnTo>
                    <a:lnTo>
                      <a:pt x="2566690" y="2889893"/>
                    </a:lnTo>
                    <a:lnTo>
                      <a:pt x="2566690" y="2706284"/>
                    </a:lnTo>
                    <a:lnTo>
                      <a:pt x="2632197" y="2884955"/>
                    </a:lnTo>
                    <a:lnTo>
                      <a:pt x="2635843" y="2883618"/>
                    </a:lnTo>
                    <a:lnTo>
                      <a:pt x="2635843" y="2889893"/>
                    </a:lnTo>
                    <a:lnTo>
                      <a:pt x="2746439" y="2889893"/>
                    </a:lnTo>
                    <a:lnTo>
                      <a:pt x="2746439" y="2374056"/>
                    </a:lnTo>
                    <a:lnTo>
                      <a:pt x="2635843" y="2374056"/>
                    </a:lnTo>
                    <a:lnTo>
                      <a:pt x="2635843" y="2573614"/>
                    </a:lnTo>
                    <a:lnTo>
                      <a:pt x="2566690" y="2385000"/>
                    </a:lnTo>
                    <a:lnTo>
                      <a:pt x="2566690" y="2374056"/>
                    </a:lnTo>
                    <a:close/>
                    <a:moveTo>
                      <a:pt x="2032426" y="2374056"/>
                    </a:moveTo>
                    <a:lnTo>
                      <a:pt x="2032426" y="2889895"/>
                    </a:lnTo>
                    <a:lnTo>
                      <a:pt x="2115405" y="2889895"/>
                    </a:lnTo>
                    <a:lnTo>
                      <a:pt x="2143023" y="2889895"/>
                    </a:lnTo>
                    <a:lnTo>
                      <a:pt x="2308949" y="2889895"/>
                    </a:lnTo>
                    <a:lnTo>
                      <a:pt x="2308949" y="2779299"/>
                    </a:lnTo>
                    <a:lnTo>
                      <a:pt x="2143023" y="2779299"/>
                    </a:lnTo>
                    <a:lnTo>
                      <a:pt x="2143023" y="2686401"/>
                    </a:lnTo>
                    <a:lnTo>
                      <a:pt x="2308949" y="2686401"/>
                    </a:lnTo>
                    <a:lnTo>
                      <a:pt x="2308949" y="2575804"/>
                    </a:lnTo>
                    <a:lnTo>
                      <a:pt x="2143023" y="2575804"/>
                    </a:lnTo>
                    <a:lnTo>
                      <a:pt x="2143023" y="2484653"/>
                    </a:lnTo>
                    <a:lnTo>
                      <a:pt x="2308949" y="2484653"/>
                    </a:lnTo>
                    <a:lnTo>
                      <a:pt x="2308949" y="2374056"/>
                    </a:lnTo>
                    <a:lnTo>
                      <a:pt x="2143023" y="2374056"/>
                    </a:lnTo>
                    <a:lnTo>
                      <a:pt x="2115405" y="2374056"/>
                    </a:lnTo>
                    <a:close/>
                    <a:moveTo>
                      <a:pt x="1259577" y="2374056"/>
                    </a:moveTo>
                    <a:cubicBezTo>
                      <a:pt x="1172187" y="2374056"/>
                      <a:pt x="1101344" y="2489530"/>
                      <a:pt x="1101344" y="2631975"/>
                    </a:cubicBezTo>
                    <a:cubicBezTo>
                      <a:pt x="1101344" y="2774420"/>
                      <a:pt x="1172187" y="2889894"/>
                      <a:pt x="1259577" y="2889894"/>
                    </a:cubicBezTo>
                    <a:cubicBezTo>
                      <a:pt x="1346967" y="2889894"/>
                      <a:pt x="1417810" y="2774420"/>
                      <a:pt x="1417810" y="2631975"/>
                    </a:cubicBezTo>
                    <a:cubicBezTo>
                      <a:pt x="1417810" y="2489530"/>
                      <a:pt x="1346967" y="2374056"/>
                      <a:pt x="1259577" y="2374056"/>
                    </a:cubicBezTo>
                    <a:close/>
                    <a:moveTo>
                      <a:pt x="1599876" y="2366688"/>
                    </a:moveTo>
                    <a:lnTo>
                      <a:pt x="1599875" y="2882524"/>
                    </a:lnTo>
                    <a:lnTo>
                      <a:pt x="1710472" y="2882525"/>
                    </a:lnTo>
                    <a:lnTo>
                      <a:pt x="1710472" y="2723975"/>
                    </a:lnTo>
                    <a:cubicBezTo>
                      <a:pt x="1757507" y="2725624"/>
                      <a:pt x="1803701" y="2707003"/>
                      <a:pt x="1837929" y="2672047"/>
                    </a:cubicBezTo>
                    <a:cubicBezTo>
                      <a:pt x="1888884" y="2620006"/>
                      <a:pt x="1903084" y="2542214"/>
                      <a:pt x="1873801" y="2475527"/>
                    </a:cubicBezTo>
                    <a:cubicBezTo>
                      <a:pt x="1845275" y="2410565"/>
                      <a:pt x="1781067" y="2368851"/>
                      <a:pt x="1710472" y="2369624"/>
                    </a:cubicBezTo>
                    <a:lnTo>
                      <a:pt x="1710471" y="2366688"/>
                    </a:lnTo>
                    <a:close/>
                    <a:moveTo>
                      <a:pt x="920754" y="2169815"/>
                    </a:moveTo>
                    <a:lnTo>
                      <a:pt x="3008986" y="2169815"/>
                    </a:lnTo>
                    <a:lnTo>
                      <a:pt x="3008986" y="3105919"/>
                    </a:lnTo>
                    <a:lnTo>
                      <a:pt x="920754" y="3105919"/>
                    </a:lnTo>
                    <a:close/>
                    <a:moveTo>
                      <a:pt x="632722" y="1985007"/>
                    </a:moveTo>
                    <a:lnTo>
                      <a:pt x="632722" y="3321943"/>
                    </a:lnTo>
                    <a:lnTo>
                      <a:pt x="3297018" y="3321943"/>
                    </a:lnTo>
                    <a:lnTo>
                      <a:pt x="3297018" y="1985007"/>
                    </a:lnTo>
                    <a:close/>
                    <a:moveTo>
                      <a:pt x="2657019" y="761679"/>
                    </a:moveTo>
                    <a:lnTo>
                      <a:pt x="2760733" y="1606387"/>
                    </a:lnTo>
                    <a:lnTo>
                      <a:pt x="2761762" y="1614761"/>
                    </a:lnTo>
                    <a:lnTo>
                      <a:pt x="2762330" y="1614691"/>
                    </a:lnTo>
                    <a:cubicBezTo>
                      <a:pt x="2780335" y="1740615"/>
                      <a:pt x="2862522" y="1833408"/>
                      <a:pt x="2948897" y="1824230"/>
                    </a:cubicBezTo>
                    <a:cubicBezTo>
                      <a:pt x="3036464" y="1814924"/>
                      <a:pt x="3095979" y="1704243"/>
                      <a:pt x="3083047" y="1575312"/>
                    </a:cubicBezTo>
                    <a:lnTo>
                      <a:pt x="3083347" y="1575275"/>
                    </a:lnTo>
                    <a:lnTo>
                      <a:pt x="2983448" y="761679"/>
                    </a:lnTo>
                    <a:close/>
                    <a:moveTo>
                      <a:pt x="2205921" y="761679"/>
                    </a:moveTo>
                    <a:lnTo>
                      <a:pt x="2264137" y="1594263"/>
                    </a:lnTo>
                    <a:cubicBezTo>
                      <a:pt x="2264333" y="1597068"/>
                      <a:pt x="2264530" y="1599874"/>
                      <a:pt x="2264726" y="1602679"/>
                    </a:cubicBezTo>
                    <a:lnTo>
                      <a:pt x="2265297" y="1602640"/>
                    </a:lnTo>
                    <a:cubicBezTo>
                      <a:pt x="2276686" y="1729333"/>
                      <a:pt x="2353905" y="1826300"/>
                      <a:pt x="2440641" y="1821655"/>
                    </a:cubicBezTo>
                    <a:cubicBezTo>
                      <a:pt x="2528577" y="1816945"/>
                      <a:pt x="2593802" y="1709530"/>
                      <a:pt x="2587636" y="1580099"/>
                    </a:cubicBezTo>
                    <a:lnTo>
                      <a:pt x="2587937" y="1580078"/>
                    </a:lnTo>
                    <a:lnTo>
                      <a:pt x="2530706" y="761679"/>
                    </a:lnTo>
                    <a:close/>
                    <a:moveTo>
                      <a:pt x="1761700" y="761679"/>
                    </a:moveTo>
                    <a:cubicBezTo>
                      <a:pt x="1761699" y="1032443"/>
                      <a:pt x="1761699" y="1303208"/>
                      <a:pt x="1761698" y="1573972"/>
                    </a:cubicBezTo>
                    <a:lnTo>
                      <a:pt x="1761698" y="1582410"/>
                    </a:lnTo>
                    <a:lnTo>
                      <a:pt x="1762270" y="1582410"/>
                    </a:lnTo>
                    <a:cubicBezTo>
                      <a:pt x="1764795" y="1709590"/>
                      <a:pt x="1835062" y="1811707"/>
                      <a:pt x="1921910" y="1813122"/>
                    </a:cubicBezTo>
                    <a:cubicBezTo>
                      <a:pt x="2009960" y="1814558"/>
                      <a:pt x="2082519" y="1711955"/>
                      <a:pt x="2085398" y="1582410"/>
                    </a:cubicBezTo>
                    <a:lnTo>
                      <a:pt x="2085698" y="1582410"/>
                    </a:lnTo>
                    <a:cubicBezTo>
                      <a:pt x="2085698" y="1308834"/>
                      <a:pt x="2085698" y="1035256"/>
                      <a:pt x="2085696" y="761679"/>
                    </a:cubicBezTo>
                    <a:close/>
                    <a:moveTo>
                      <a:pt x="3411320" y="761678"/>
                    </a:moveTo>
                    <a:lnTo>
                      <a:pt x="3078803" y="761679"/>
                    </a:lnTo>
                    <a:lnTo>
                      <a:pt x="3277545" y="1622538"/>
                    </a:lnTo>
                    <a:lnTo>
                      <a:pt x="3279443" y="1630759"/>
                    </a:lnTo>
                    <a:lnTo>
                      <a:pt x="3280000" y="1630631"/>
                    </a:lnTo>
                    <a:cubicBezTo>
                      <a:pt x="3311069" y="1753983"/>
                      <a:pt x="3402507" y="1837676"/>
                      <a:pt x="3487448" y="1819520"/>
                    </a:cubicBezTo>
                    <a:cubicBezTo>
                      <a:pt x="3573564" y="1801112"/>
                      <a:pt x="3621183" y="1684815"/>
                      <a:pt x="3594846" y="1557943"/>
                    </a:cubicBezTo>
                    <a:lnTo>
                      <a:pt x="3595140" y="1557876"/>
                    </a:lnTo>
                    <a:close/>
                    <a:moveTo>
                      <a:pt x="1633002" y="761678"/>
                    </a:moveTo>
                    <a:lnTo>
                      <a:pt x="1308563" y="761679"/>
                    </a:lnTo>
                    <a:lnTo>
                      <a:pt x="1266057" y="1572672"/>
                    </a:lnTo>
                    <a:lnTo>
                      <a:pt x="1265616" y="1581099"/>
                    </a:lnTo>
                    <a:lnTo>
                      <a:pt x="1266187" y="1581128"/>
                    </a:lnTo>
                    <a:cubicBezTo>
                      <a:pt x="1262052" y="1708267"/>
                      <a:pt x="1326878" y="1813921"/>
                      <a:pt x="1413534" y="1819881"/>
                    </a:cubicBezTo>
                    <a:cubicBezTo>
                      <a:pt x="1501387" y="1825922"/>
                      <a:pt x="1579217" y="1727257"/>
                      <a:pt x="1588872" y="1598040"/>
                    </a:cubicBezTo>
                    <a:lnTo>
                      <a:pt x="1589172" y="1598055"/>
                    </a:lnTo>
                    <a:close/>
                    <a:moveTo>
                      <a:pt x="863949" y="761678"/>
                    </a:moveTo>
                    <a:lnTo>
                      <a:pt x="765078" y="1566901"/>
                    </a:lnTo>
                    <a:lnTo>
                      <a:pt x="764050" y="1575275"/>
                    </a:lnTo>
                    <a:lnTo>
                      <a:pt x="764617" y="1575345"/>
                    </a:lnTo>
                    <a:cubicBezTo>
                      <a:pt x="751624" y="1701884"/>
                      <a:pt x="808922" y="1811803"/>
                      <a:pt x="894951" y="1823794"/>
                    </a:cubicBezTo>
                    <a:cubicBezTo>
                      <a:pt x="982168" y="1835949"/>
                      <a:pt x="1066691" y="1742953"/>
                      <a:pt x="1085336" y="1614724"/>
                    </a:cubicBezTo>
                    <a:lnTo>
                      <a:pt x="1085635" y="1614761"/>
                    </a:lnTo>
                    <a:lnTo>
                      <a:pt x="1190378" y="761679"/>
                    </a:lnTo>
                    <a:close/>
                    <a:moveTo>
                      <a:pt x="295535" y="441623"/>
                    </a:moveTo>
                    <a:lnTo>
                      <a:pt x="3583899" y="441623"/>
                    </a:lnTo>
                    <a:cubicBezTo>
                      <a:pt x="3610412" y="441623"/>
                      <a:pt x="3631905" y="463116"/>
                      <a:pt x="3631905" y="489629"/>
                    </a:cubicBezTo>
                    <a:lnTo>
                      <a:pt x="3631905" y="655863"/>
                    </a:lnTo>
                    <a:lnTo>
                      <a:pt x="3884522" y="1666330"/>
                    </a:lnTo>
                    <a:cubicBezTo>
                      <a:pt x="3909974" y="1748325"/>
                      <a:pt x="3809191" y="1900953"/>
                      <a:pt x="3631905" y="1666330"/>
                    </a:cubicBezTo>
                    <a:lnTo>
                      <a:pt x="3631905" y="3970014"/>
                    </a:lnTo>
                    <a:lnTo>
                      <a:pt x="247529" y="3970014"/>
                    </a:lnTo>
                    <a:lnTo>
                      <a:pt x="247529" y="1768425"/>
                    </a:lnTo>
                    <a:cubicBezTo>
                      <a:pt x="263724" y="1795996"/>
                      <a:pt x="288366" y="1813812"/>
                      <a:pt x="317369" y="1820473"/>
                    </a:cubicBezTo>
                    <a:cubicBezTo>
                      <a:pt x="403196" y="1840184"/>
                      <a:pt x="495502" y="1754908"/>
                      <a:pt x="525251" y="1628793"/>
                    </a:cubicBezTo>
                    <a:lnTo>
                      <a:pt x="525545" y="1628855"/>
                    </a:lnTo>
                    <a:lnTo>
                      <a:pt x="709866" y="761679"/>
                    </a:lnTo>
                    <a:lnTo>
                      <a:pt x="378634" y="761679"/>
                    </a:lnTo>
                    <a:lnTo>
                      <a:pt x="210380" y="1553239"/>
                    </a:lnTo>
                    <a:lnTo>
                      <a:pt x="208625" y="1561492"/>
                    </a:lnTo>
                    <a:lnTo>
                      <a:pt x="209185" y="1561611"/>
                    </a:lnTo>
                    <a:cubicBezTo>
                      <a:pt x="202164" y="1598200"/>
                      <a:pt x="201274" y="1633895"/>
                      <a:pt x="207433" y="1666330"/>
                    </a:cubicBezTo>
                    <a:cubicBezTo>
                      <a:pt x="113985" y="1883037"/>
                      <a:pt x="-32319" y="1816968"/>
                      <a:pt x="6372" y="1666330"/>
                    </a:cubicBezTo>
                    <a:lnTo>
                      <a:pt x="249769" y="692744"/>
                    </a:lnTo>
                    <a:cubicBezTo>
                      <a:pt x="247993" y="689334"/>
                      <a:pt x="247529" y="685546"/>
                      <a:pt x="247529" y="681649"/>
                    </a:cubicBezTo>
                    <a:lnTo>
                      <a:pt x="247529" y="489629"/>
                    </a:lnTo>
                    <a:cubicBezTo>
                      <a:pt x="247529" y="463116"/>
                      <a:pt x="269022" y="441623"/>
                      <a:pt x="295535" y="441623"/>
                    </a:cubicBezTo>
                    <a:close/>
                    <a:moveTo>
                      <a:pt x="307785" y="0"/>
                    </a:moveTo>
                    <a:lnTo>
                      <a:pt x="3571649" y="0"/>
                    </a:lnTo>
                    <a:cubicBezTo>
                      <a:pt x="3604927" y="0"/>
                      <a:pt x="3631905" y="26978"/>
                      <a:pt x="3631905" y="60256"/>
                    </a:cubicBezTo>
                    <a:lnTo>
                      <a:pt x="3631905" y="301273"/>
                    </a:lnTo>
                    <a:cubicBezTo>
                      <a:pt x="3631905" y="334551"/>
                      <a:pt x="3604927" y="361529"/>
                      <a:pt x="3571649" y="361529"/>
                    </a:cubicBezTo>
                    <a:lnTo>
                      <a:pt x="307785" y="361529"/>
                    </a:lnTo>
                    <a:cubicBezTo>
                      <a:pt x="274507" y="361529"/>
                      <a:pt x="247529" y="334551"/>
                      <a:pt x="247529" y="301273"/>
                    </a:cubicBezTo>
                    <a:lnTo>
                      <a:pt x="247529" y="60256"/>
                    </a:lnTo>
                    <a:cubicBezTo>
                      <a:pt x="247529" y="26978"/>
                      <a:pt x="274507" y="0"/>
                      <a:pt x="307785"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7" name="Isosceles Triangle 3">
                <a:extLst>
                  <a:ext uri="{FF2B5EF4-FFF2-40B4-BE49-F238E27FC236}">
                    <a16:creationId xmlns="" xmlns:a16="http://schemas.microsoft.com/office/drawing/2014/main" id="{C293701C-A5D6-4828-97F5-B8A59D6F854D}"/>
                  </a:ext>
                </a:extLst>
              </p:cNvPr>
              <p:cNvSpPr>
                <a:spLocks noChangeAspect="1"/>
              </p:cNvSpPr>
              <p:nvPr/>
            </p:nvSpPr>
            <p:spPr>
              <a:xfrm rot="2229245">
                <a:off x="2616513" y="2030577"/>
                <a:ext cx="359661" cy="360000"/>
              </a:xfrm>
              <a:custGeom>
                <a:avLst/>
                <a:gdLst/>
                <a:ahLst/>
                <a:cxnLst/>
                <a:rect l="l" t="t" r="r" b="b"/>
                <a:pathLst>
                  <a:path w="3935086" h="3938802">
                    <a:moveTo>
                      <a:pt x="1861742" y="3314001"/>
                    </a:moveTo>
                    <a:cubicBezTo>
                      <a:pt x="1921395" y="3314001"/>
                      <a:pt x="1969754" y="3362360"/>
                      <a:pt x="1969754" y="3422013"/>
                    </a:cubicBezTo>
                    <a:cubicBezTo>
                      <a:pt x="1969754" y="3481666"/>
                      <a:pt x="1921395" y="3530025"/>
                      <a:pt x="1861742" y="3530025"/>
                    </a:cubicBezTo>
                    <a:cubicBezTo>
                      <a:pt x="1802089" y="3530025"/>
                      <a:pt x="1753730" y="3481666"/>
                      <a:pt x="1753730" y="3422013"/>
                    </a:cubicBezTo>
                    <a:cubicBezTo>
                      <a:pt x="1753730" y="3362360"/>
                      <a:pt x="1802089" y="3314001"/>
                      <a:pt x="1861742" y="3314001"/>
                    </a:cubicBezTo>
                    <a:close/>
                    <a:moveTo>
                      <a:pt x="2097646" y="2118753"/>
                    </a:moveTo>
                    <a:lnTo>
                      <a:pt x="2097646" y="2478753"/>
                    </a:lnTo>
                    <a:lnTo>
                      <a:pt x="2457646" y="2478753"/>
                    </a:lnTo>
                    <a:lnTo>
                      <a:pt x="2457646" y="2118753"/>
                    </a:lnTo>
                    <a:close/>
                    <a:moveTo>
                      <a:pt x="1476536" y="2118753"/>
                    </a:moveTo>
                    <a:lnTo>
                      <a:pt x="1476536" y="2478753"/>
                    </a:lnTo>
                    <a:lnTo>
                      <a:pt x="1836536" y="2478753"/>
                    </a:lnTo>
                    <a:lnTo>
                      <a:pt x="1836536" y="2118753"/>
                    </a:lnTo>
                    <a:close/>
                    <a:moveTo>
                      <a:pt x="2097646" y="1539638"/>
                    </a:moveTo>
                    <a:lnTo>
                      <a:pt x="2097646" y="1899638"/>
                    </a:lnTo>
                    <a:lnTo>
                      <a:pt x="2457646" y="1899638"/>
                    </a:lnTo>
                    <a:lnTo>
                      <a:pt x="2457646" y="1539638"/>
                    </a:lnTo>
                    <a:close/>
                    <a:moveTo>
                      <a:pt x="1476536" y="1539638"/>
                    </a:moveTo>
                    <a:lnTo>
                      <a:pt x="1476536" y="1899638"/>
                    </a:lnTo>
                    <a:lnTo>
                      <a:pt x="1836536" y="1899638"/>
                    </a:lnTo>
                    <a:lnTo>
                      <a:pt x="1836536" y="1539638"/>
                    </a:lnTo>
                    <a:close/>
                    <a:moveTo>
                      <a:pt x="1989788" y="770570"/>
                    </a:moveTo>
                    <a:lnTo>
                      <a:pt x="3429788" y="1850570"/>
                    </a:lnTo>
                    <a:lnTo>
                      <a:pt x="3430108" y="1850570"/>
                    </a:lnTo>
                    <a:lnTo>
                      <a:pt x="3430108" y="3938802"/>
                    </a:lnTo>
                    <a:lnTo>
                      <a:pt x="2265771" y="3938802"/>
                    </a:lnTo>
                    <a:lnTo>
                      <a:pt x="2265771" y="2786674"/>
                    </a:lnTo>
                    <a:lnTo>
                      <a:pt x="1669844" y="2786674"/>
                    </a:lnTo>
                    <a:lnTo>
                      <a:pt x="1669844" y="3938802"/>
                    </a:lnTo>
                    <a:lnTo>
                      <a:pt x="549788" y="3938802"/>
                    </a:lnTo>
                    <a:lnTo>
                      <a:pt x="549788" y="1850570"/>
                    </a:lnTo>
                    <a:close/>
                    <a:moveTo>
                      <a:pt x="1969233" y="1003"/>
                    </a:moveTo>
                    <a:cubicBezTo>
                      <a:pt x="1995162" y="-2644"/>
                      <a:pt x="2022483" y="3601"/>
                      <a:pt x="2045048" y="20601"/>
                    </a:cubicBezTo>
                    <a:lnTo>
                      <a:pt x="3894333" y="1413834"/>
                    </a:lnTo>
                    <a:cubicBezTo>
                      <a:pt x="3939464" y="1447835"/>
                      <a:pt x="3948486" y="1511986"/>
                      <a:pt x="3914485" y="1557117"/>
                    </a:cubicBezTo>
                    <a:lnTo>
                      <a:pt x="3756006" y="1767472"/>
                    </a:lnTo>
                    <a:cubicBezTo>
                      <a:pt x="3722004" y="1812603"/>
                      <a:pt x="3657854" y="1821626"/>
                      <a:pt x="3612722" y="1787625"/>
                    </a:cubicBezTo>
                    <a:lnTo>
                      <a:pt x="1967544" y="548164"/>
                    </a:lnTo>
                    <a:lnTo>
                      <a:pt x="322364" y="1787626"/>
                    </a:lnTo>
                    <a:cubicBezTo>
                      <a:pt x="277233" y="1821627"/>
                      <a:pt x="213082" y="1812604"/>
                      <a:pt x="179080" y="1767473"/>
                    </a:cubicBezTo>
                    <a:lnTo>
                      <a:pt x="20601" y="1557118"/>
                    </a:lnTo>
                    <a:cubicBezTo>
                      <a:pt x="-13400" y="1511987"/>
                      <a:pt x="-4378" y="1447836"/>
                      <a:pt x="40754" y="1413835"/>
                    </a:cubicBezTo>
                    <a:lnTo>
                      <a:pt x="1890038" y="20602"/>
                    </a:lnTo>
                    <a:cubicBezTo>
                      <a:pt x="1912604" y="3602"/>
                      <a:pt x="1939924" y="-2643"/>
                      <a:pt x="1965854" y="1004"/>
                    </a:cubicBezTo>
                    <a:lnTo>
                      <a:pt x="1967542" y="1586"/>
                    </a:lnTo>
                    <a:cubicBezTo>
                      <a:pt x="1968071" y="1171"/>
                      <a:pt x="1968652" y="1085"/>
                      <a:pt x="1969233" y="1003"/>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10" name="Group 9">
              <a:extLst>
                <a:ext uri="{FF2B5EF4-FFF2-40B4-BE49-F238E27FC236}">
                  <a16:creationId xmlns="" xmlns:a16="http://schemas.microsoft.com/office/drawing/2014/main" id="{9992C8BF-8D41-4470-A8F2-4C33D63BA4CE}"/>
                </a:ext>
              </a:extLst>
            </p:cNvPr>
            <p:cNvGrpSpPr/>
            <p:nvPr/>
          </p:nvGrpSpPr>
          <p:grpSpPr>
            <a:xfrm rot="10066674">
              <a:off x="1444650" y="4351773"/>
              <a:ext cx="2063339" cy="852218"/>
              <a:chOff x="926950" y="1617134"/>
              <a:chExt cx="2063339" cy="852218"/>
            </a:xfrm>
          </p:grpSpPr>
          <p:sp>
            <p:nvSpPr>
              <p:cNvPr id="18" name="Rectangle 14">
                <a:extLst>
                  <a:ext uri="{FF2B5EF4-FFF2-40B4-BE49-F238E27FC236}">
                    <a16:creationId xmlns="" xmlns:a16="http://schemas.microsoft.com/office/drawing/2014/main" id="{B77F3669-C56F-471D-9AC3-650A0CF38770}"/>
                  </a:ext>
                </a:extLst>
              </p:cNvPr>
              <p:cNvSpPr/>
              <p:nvPr/>
            </p:nvSpPr>
            <p:spPr>
              <a:xfrm rot="19949266">
                <a:off x="1199615" y="1717912"/>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9" name="Right Triangle 13">
                <a:extLst>
                  <a:ext uri="{FF2B5EF4-FFF2-40B4-BE49-F238E27FC236}">
                    <a16:creationId xmlns="" xmlns:a16="http://schemas.microsoft.com/office/drawing/2014/main" id="{8E132027-5FF0-4582-A3ED-235C755E5FF3}"/>
                  </a:ext>
                </a:extLst>
              </p:cNvPr>
              <p:cNvSpPr/>
              <p:nvPr/>
            </p:nvSpPr>
            <p:spPr>
              <a:xfrm>
                <a:off x="1823542" y="1617134"/>
                <a:ext cx="504056" cy="504056"/>
              </a:xfrm>
              <a:custGeom>
                <a:avLst/>
                <a:gdLst/>
                <a:ahLst/>
                <a:cxnLst/>
                <a:rect l="l" t="t" r="r" b="b"/>
                <a:pathLst>
                  <a:path w="3888432" h="3921971">
                    <a:moveTo>
                      <a:pt x="3379043" y="3254688"/>
                    </a:moveTo>
                    <a:lnTo>
                      <a:pt x="3379043" y="3462328"/>
                    </a:lnTo>
                    <a:lnTo>
                      <a:pt x="3628183" y="3462328"/>
                    </a:lnTo>
                    <a:lnTo>
                      <a:pt x="3628183" y="3254688"/>
                    </a:lnTo>
                    <a:close/>
                    <a:moveTo>
                      <a:pt x="2945132" y="3254688"/>
                    </a:moveTo>
                    <a:lnTo>
                      <a:pt x="2945132" y="3462328"/>
                    </a:lnTo>
                    <a:lnTo>
                      <a:pt x="3194272" y="3462328"/>
                    </a:lnTo>
                    <a:lnTo>
                      <a:pt x="3194272" y="3254688"/>
                    </a:lnTo>
                    <a:close/>
                    <a:moveTo>
                      <a:pt x="2514947" y="3254688"/>
                    </a:moveTo>
                    <a:lnTo>
                      <a:pt x="2514947" y="3462328"/>
                    </a:lnTo>
                    <a:lnTo>
                      <a:pt x="2764087" y="3462328"/>
                    </a:lnTo>
                    <a:lnTo>
                      <a:pt x="2764087" y="3254688"/>
                    </a:lnTo>
                    <a:close/>
                    <a:moveTo>
                      <a:pt x="3379043" y="2864535"/>
                    </a:moveTo>
                    <a:lnTo>
                      <a:pt x="3379043" y="3072175"/>
                    </a:lnTo>
                    <a:lnTo>
                      <a:pt x="3628183" y="3072175"/>
                    </a:lnTo>
                    <a:lnTo>
                      <a:pt x="3628183" y="2864535"/>
                    </a:lnTo>
                    <a:close/>
                    <a:moveTo>
                      <a:pt x="2945132" y="2864535"/>
                    </a:moveTo>
                    <a:lnTo>
                      <a:pt x="2945132" y="3072175"/>
                    </a:lnTo>
                    <a:lnTo>
                      <a:pt x="3194272" y="3072175"/>
                    </a:lnTo>
                    <a:lnTo>
                      <a:pt x="3194272" y="2864535"/>
                    </a:lnTo>
                    <a:close/>
                    <a:moveTo>
                      <a:pt x="2514947" y="2864535"/>
                    </a:moveTo>
                    <a:lnTo>
                      <a:pt x="2514947" y="3072175"/>
                    </a:lnTo>
                    <a:lnTo>
                      <a:pt x="2764087" y="3072175"/>
                    </a:lnTo>
                    <a:lnTo>
                      <a:pt x="2764087" y="2864535"/>
                    </a:lnTo>
                    <a:close/>
                    <a:moveTo>
                      <a:pt x="1945832" y="2577619"/>
                    </a:moveTo>
                    <a:lnTo>
                      <a:pt x="1945832" y="2937659"/>
                    </a:lnTo>
                    <a:lnTo>
                      <a:pt x="2124754" y="2937659"/>
                    </a:lnTo>
                    <a:lnTo>
                      <a:pt x="2124754" y="2577619"/>
                    </a:lnTo>
                    <a:close/>
                    <a:moveTo>
                      <a:pt x="1531681" y="2577619"/>
                    </a:moveTo>
                    <a:lnTo>
                      <a:pt x="1531681" y="2937659"/>
                    </a:lnTo>
                    <a:lnTo>
                      <a:pt x="1710603" y="2937659"/>
                    </a:lnTo>
                    <a:lnTo>
                      <a:pt x="1710603" y="2577619"/>
                    </a:lnTo>
                    <a:close/>
                    <a:moveTo>
                      <a:pt x="1117528" y="2577619"/>
                    </a:moveTo>
                    <a:lnTo>
                      <a:pt x="1117528" y="2937659"/>
                    </a:lnTo>
                    <a:lnTo>
                      <a:pt x="1296450" y="2937659"/>
                    </a:lnTo>
                    <a:lnTo>
                      <a:pt x="1296450" y="2577619"/>
                    </a:lnTo>
                    <a:close/>
                    <a:moveTo>
                      <a:pt x="703375" y="2577619"/>
                    </a:moveTo>
                    <a:lnTo>
                      <a:pt x="703375" y="2937659"/>
                    </a:lnTo>
                    <a:lnTo>
                      <a:pt x="882297" y="2937659"/>
                    </a:lnTo>
                    <a:lnTo>
                      <a:pt x="882297" y="2577619"/>
                    </a:lnTo>
                    <a:close/>
                    <a:moveTo>
                      <a:pt x="289222" y="2577619"/>
                    </a:moveTo>
                    <a:lnTo>
                      <a:pt x="289222" y="2937659"/>
                    </a:lnTo>
                    <a:lnTo>
                      <a:pt x="468144" y="2937659"/>
                    </a:lnTo>
                    <a:lnTo>
                      <a:pt x="468144" y="2577619"/>
                    </a:lnTo>
                    <a:close/>
                    <a:moveTo>
                      <a:pt x="3379043" y="2474382"/>
                    </a:moveTo>
                    <a:lnTo>
                      <a:pt x="3379043" y="2682022"/>
                    </a:lnTo>
                    <a:lnTo>
                      <a:pt x="3628183" y="2682022"/>
                    </a:lnTo>
                    <a:lnTo>
                      <a:pt x="3628183" y="2474382"/>
                    </a:lnTo>
                    <a:close/>
                    <a:moveTo>
                      <a:pt x="2945132" y="2474382"/>
                    </a:moveTo>
                    <a:lnTo>
                      <a:pt x="2945132" y="2682022"/>
                    </a:lnTo>
                    <a:lnTo>
                      <a:pt x="3194272" y="2682022"/>
                    </a:lnTo>
                    <a:lnTo>
                      <a:pt x="3194272" y="2474382"/>
                    </a:lnTo>
                    <a:close/>
                    <a:moveTo>
                      <a:pt x="2514947" y="2474382"/>
                    </a:moveTo>
                    <a:lnTo>
                      <a:pt x="2514947" y="2682022"/>
                    </a:lnTo>
                    <a:lnTo>
                      <a:pt x="2764087" y="2682022"/>
                    </a:lnTo>
                    <a:lnTo>
                      <a:pt x="2764087" y="2474382"/>
                    </a:lnTo>
                    <a:close/>
                    <a:moveTo>
                      <a:pt x="3379043" y="2084229"/>
                    </a:moveTo>
                    <a:lnTo>
                      <a:pt x="3379043" y="2291869"/>
                    </a:lnTo>
                    <a:lnTo>
                      <a:pt x="3628183" y="2291869"/>
                    </a:lnTo>
                    <a:lnTo>
                      <a:pt x="3628183" y="2084229"/>
                    </a:lnTo>
                    <a:close/>
                    <a:moveTo>
                      <a:pt x="2945132" y="2084229"/>
                    </a:moveTo>
                    <a:lnTo>
                      <a:pt x="2945132" y="2291869"/>
                    </a:lnTo>
                    <a:lnTo>
                      <a:pt x="3194272" y="2291869"/>
                    </a:lnTo>
                    <a:lnTo>
                      <a:pt x="3194272" y="2084229"/>
                    </a:lnTo>
                    <a:close/>
                    <a:moveTo>
                      <a:pt x="2514947" y="2084229"/>
                    </a:moveTo>
                    <a:lnTo>
                      <a:pt x="2514947" y="2291869"/>
                    </a:lnTo>
                    <a:lnTo>
                      <a:pt x="2764087" y="2291869"/>
                    </a:lnTo>
                    <a:lnTo>
                      <a:pt x="2764087" y="2084229"/>
                    </a:lnTo>
                    <a:close/>
                    <a:moveTo>
                      <a:pt x="2124144" y="1714020"/>
                    </a:moveTo>
                    <a:lnTo>
                      <a:pt x="2124144" y="2164020"/>
                    </a:lnTo>
                    <a:lnTo>
                      <a:pt x="1296144" y="2164020"/>
                    </a:lnTo>
                    <a:close/>
                    <a:moveTo>
                      <a:pt x="197090" y="609603"/>
                    </a:moveTo>
                    <a:lnTo>
                      <a:pt x="525322" y="609603"/>
                    </a:lnTo>
                    <a:lnTo>
                      <a:pt x="584058" y="2101023"/>
                    </a:lnTo>
                    <a:lnTo>
                      <a:pt x="1296144" y="1714020"/>
                    </a:lnTo>
                    <a:lnTo>
                      <a:pt x="1296144" y="2164020"/>
                    </a:lnTo>
                    <a:lnTo>
                      <a:pt x="586539" y="2164020"/>
                    </a:lnTo>
                    <a:lnTo>
                      <a:pt x="590547" y="2265787"/>
                    </a:lnTo>
                    <a:lnTo>
                      <a:pt x="2232248" y="2265787"/>
                    </a:lnTo>
                    <a:lnTo>
                      <a:pt x="2232248" y="1954513"/>
                    </a:lnTo>
                    <a:lnTo>
                      <a:pt x="2232248" y="1054513"/>
                    </a:lnTo>
                    <a:lnTo>
                      <a:pt x="3888248" y="1954513"/>
                    </a:lnTo>
                    <a:lnTo>
                      <a:pt x="3888432" y="1954513"/>
                    </a:lnTo>
                    <a:lnTo>
                      <a:pt x="3888432" y="3921971"/>
                    </a:lnTo>
                    <a:lnTo>
                      <a:pt x="2304256" y="3921971"/>
                    </a:lnTo>
                    <a:lnTo>
                      <a:pt x="2232248" y="3921971"/>
                    </a:lnTo>
                    <a:lnTo>
                      <a:pt x="772857" y="3921971"/>
                    </a:lnTo>
                    <a:lnTo>
                      <a:pt x="772857" y="3290059"/>
                    </a:lnTo>
                    <a:lnTo>
                      <a:pt x="361206" y="3290059"/>
                    </a:lnTo>
                    <a:lnTo>
                      <a:pt x="361206" y="3921971"/>
                    </a:lnTo>
                    <a:lnTo>
                      <a:pt x="0" y="3921971"/>
                    </a:lnTo>
                    <a:lnTo>
                      <a:pt x="0" y="2265787"/>
                    </a:lnTo>
                    <a:lnTo>
                      <a:pt x="131865" y="2265787"/>
                    </a:lnTo>
                    <a:close/>
                    <a:moveTo>
                      <a:pt x="929888" y="0"/>
                    </a:moveTo>
                    <a:cubicBezTo>
                      <a:pt x="1019595" y="0"/>
                      <a:pt x="1124659" y="30463"/>
                      <a:pt x="1166726" y="102575"/>
                    </a:cubicBezTo>
                    <a:cubicBezTo>
                      <a:pt x="1212070" y="48192"/>
                      <a:pt x="1255094" y="19511"/>
                      <a:pt x="1304210" y="14210"/>
                    </a:cubicBezTo>
                    <a:cubicBezTo>
                      <a:pt x="1353326" y="8909"/>
                      <a:pt x="1418945" y="35057"/>
                      <a:pt x="1461423" y="70767"/>
                    </a:cubicBezTo>
                    <a:cubicBezTo>
                      <a:pt x="1500648" y="39845"/>
                      <a:pt x="1550404" y="23049"/>
                      <a:pt x="1604082" y="23049"/>
                    </a:cubicBezTo>
                    <a:cubicBezTo>
                      <a:pt x="1692530" y="23049"/>
                      <a:pt x="1770327" y="68651"/>
                      <a:pt x="1814928" y="137833"/>
                    </a:cubicBezTo>
                    <a:cubicBezTo>
                      <a:pt x="1859765" y="69447"/>
                      <a:pt x="1937139" y="24416"/>
                      <a:pt x="2025031" y="24416"/>
                    </a:cubicBezTo>
                    <a:cubicBezTo>
                      <a:pt x="2135143" y="24416"/>
                      <a:pt x="2228747" y="95092"/>
                      <a:pt x="2261925" y="193913"/>
                    </a:cubicBezTo>
                    <a:cubicBezTo>
                      <a:pt x="2262329" y="193791"/>
                      <a:pt x="2262735" y="193790"/>
                      <a:pt x="2263140" y="193790"/>
                    </a:cubicBezTo>
                    <a:cubicBezTo>
                      <a:pt x="2402209" y="193790"/>
                      <a:pt x="2514947" y="306528"/>
                      <a:pt x="2514947" y="445597"/>
                    </a:cubicBezTo>
                    <a:cubicBezTo>
                      <a:pt x="2514947" y="584666"/>
                      <a:pt x="2402209" y="697404"/>
                      <a:pt x="2263140" y="697404"/>
                    </a:cubicBezTo>
                    <a:cubicBezTo>
                      <a:pt x="2176391" y="697404"/>
                      <a:pt x="2099888" y="653537"/>
                      <a:pt x="2054640" y="586750"/>
                    </a:cubicBezTo>
                    <a:cubicBezTo>
                      <a:pt x="2010395" y="653762"/>
                      <a:pt x="1934062" y="697404"/>
                      <a:pt x="1847535" y="697404"/>
                    </a:cubicBezTo>
                    <a:cubicBezTo>
                      <a:pt x="1789311" y="697404"/>
                      <a:pt x="1735702" y="677642"/>
                      <a:pt x="1693695" y="643630"/>
                    </a:cubicBezTo>
                    <a:cubicBezTo>
                      <a:pt x="1651689" y="677642"/>
                      <a:pt x="1598080" y="697404"/>
                      <a:pt x="1539855" y="697404"/>
                    </a:cubicBezTo>
                    <a:cubicBezTo>
                      <a:pt x="1441551" y="697404"/>
                      <a:pt x="1356403" y="641072"/>
                      <a:pt x="1315888" y="558445"/>
                    </a:cubicBezTo>
                    <a:cubicBezTo>
                      <a:pt x="1272229" y="598661"/>
                      <a:pt x="1206400" y="634839"/>
                      <a:pt x="1149712" y="622576"/>
                    </a:cubicBezTo>
                    <a:cubicBezTo>
                      <a:pt x="1096483" y="611061"/>
                      <a:pt x="1025744" y="572014"/>
                      <a:pt x="984978" y="498638"/>
                    </a:cubicBezTo>
                    <a:cubicBezTo>
                      <a:pt x="959504" y="574665"/>
                      <a:pt x="887516" y="629050"/>
                      <a:pt x="802824" y="629050"/>
                    </a:cubicBezTo>
                    <a:cubicBezTo>
                      <a:pt x="724492" y="629050"/>
                      <a:pt x="657026" y="582526"/>
                      <a:pt x="627413" y="515210"/>
                    </a:cubicBezTo>
                    <a:cubicBezTo>
                      <a:pt x="584988" y="553591"/>
                      <a:pt x="527392" y="574026"/>
                      <a:pt x="479717" y="567162"/>
                    </a:cubicBezTo>
                    <a:cubicBezTo>
                      <a:pt x="439788" y="561414"/>
                      <a:pt x="406466" y="547383"/>
                      <a:pt x="379767" y="527160"/>
                    </a:cubicBezTo>
                    <a:cubicBezTo>
                      <a:pt x="310874" y="498171"/>
                      <a:pt x="262300" y="430445"/>
                      <a:pt x="261518" y="351249"/>
                    </a:cubicBezTo>
                    <a:cubicBezTo>
                      <a:pt x="261425" y="351089"/>
                      <a:pt x="261381" y="350918"/>
                      <a:pt x="261338" y="350746"/>
                    </a:cubicBezTo>
                    <a:cubicBezTo>
                      <a:pt x="228153" y="316942"/>
                      <a:pt x="208360" y="270473"/>
                      <a:pt x="208360" y="219381"/>
                    </a:cubicBezTo>
                    <a:cubicBezTo>
                      <a:pt x="208360" y="112466"/>
                      <a:pt x="295031" y="25795"/>
                      <a:pt x="401946" y="25795"/>
                    </a:cubicBezTo>
                    <a:cubicBezTo>
                      <a:pt x="425158" y="25795"/>
                      <a:pt x="447416" y="29880"/>
                      <a:pt x="467791" y="38056"/>
                    </a:cubicBezTo>
                    <a:cubicBezTo>
                      <a:pt x="585794" y="17893"/>
                      <a:pt x="696162" y="87852"/>
                      <a:pt x="737322" y="124235"/>
                    </a:cubicBezTo>
                    <a:cubicBezTo>
                      <a:pt x="782627" y="68126"/>
                      <a:pt x="852143" y="0"/>
                      <a:pt x="929888"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0" name="Rectangle 24">
                <a:extLst>
                  <a:ext uri="{FF2B5EF4-FFF2-40B4-BE49-F238E27FC236}">
                    <a16:creationId xmlns="" xmlns:a16="http://schemas.microsoft.com/office/drawing/2014/main" id="{C5FF7976-0661-41C2-9A51-0384512134F3}"/>
                  </a:ext>
                </a:extLst>
              </p:cNvPr>
              <p:cNvSpPr>
                <a:spLocks noChangeAspect="1"/>
              </p:cNvSpPr>
              <p:nvPr/>
            </p:nvSpPr>
            <p:spPr>
              <a:xfrm rot="20700000">
                <a:off x="2307865" y="1808900"/>
                <a:ext cx="456968" cy="360000"/>
              </a:xfrm>
              <a:custGeom>
                <a:avLst/>
                <a:gdLst/>
                <a:ahLst/>
                <a:cxnLst/>
                <a:rect l="l" t="t" r="r" b="b"/>
                <a:pathLst>
                  <a:path w="3805825" h="2998234">
                    <a:moveTo>
                      <a:pt x="571963" y="2092124"/>
                    </a:moveTo>
                    <a:lnTo>
                      <a:pt x="465390" y="2092124"/>
                    </a:lnTo>
                    <a:lnTo>
                      <a:pt x="571963" y="2198697"/>
                    </a:lnTo>
                    <a:close/>
                    <a:moveTo>
                      <a:pt x="571962" y="1939097"/>
                    </a:moveTo>
                    <a:lnTo>
                      <a:pt x="465390" y="2045669"/>
                    </a:lnTo>
                    <a:lnTo>
                      <a:pt x="571962" y="2045669"/>
                    </a:lnTo>
                    <a:close/>
                    <a:moveTo>
                      <a:pt x="724990" y="2092124"/>
                    </a:moveTo>
                    <a:lnTo>
                      <a:pt x="618417" y="2092124"/>
                    </a:lnTo>
                    <a:lnTo>
                      <a:pt x="618418" y="2198697"/>
                    </a:lnTo>
                    <a:close/>
                    <a:moveTo>
                      <a:pt x="618418" y="1939104"/>
                    </a:moveTo>
                    <a:lnTo>
                      <a:pt x="618417" y="2045669"/>
                    </a:lnTo>
                    <a:lnTo>
                      <a:pt x="724982" y="2045669"/>
                    </a:lnTo>
                    <a:close/>
                    <a:moveTo>
                      <a:pt x="760612" y="1901643"/>
                    </a:moveTo>
                    <a:lnTo>
                      <a:pt x="654047" y="1901643"/>
                    </a:lnTo>
                    <a:lnTo>
                      <a:pt x="760612" y="2008208"/>
                    </a:lnTo>
                    <a:close/>
                    <a:moveTo>
                      <a:pt x="760612" y="1748616"/>
                    </a:moveTo>
                    <a:lnTo>
                      <a:pt x="654040" y="1855188"/>
                    </a:lnTo>
                    <a:lnTo>
                      <a:pt x="760612" y="1855188"/>
                    </a:lnTo>
                    <a:close/>
                    <a:moveTo>
                      <a:pt x="913640" y="1901643"/>
                    </a:moveTo>
                    <a:lnTo>
                      <a:pt x="807067" y="1901643"/>
                    </a:lnTo>
                    <a:lnTo>
                      <a:pt x="807067" y="2008216"/>
                    </a:lnTo>
                    <a:close/>
                    <a:moveTo>
                      <a:pt x="807067" y="1748615"/>
                    </a:moveTo>
                    <a:lnTo>
                      <a:pt x="807067" y="1855188"/>
                    </a:lnTo>
                    <a:lnTo>
                      <a:pt x="913640" y="1855188"/>
                    </a:lnTo>
                    <a:close/>
                    <a:moveTo>
                      <a:pt x="953368" y="1708887"/>
                    </a:moveTo>
                    <a:lnTo>
                      <a:pt x="846796" y="1708887"/>
                    </a:lnTo>
                    <a:lnTo>
                      <a:pt x="953368" y="1815459"/>
                    </a:lnTo>
                    <a:close/>
                    <a:moveTo>
                      <a:pt x="953368" y="1555860"/>
                    </a:moveTo>
                    <a:lnTo>
                      <a:pt x="846796" y="1662432"/>
                    </a:lnTo>
                    <a:lnTo>
                      <a:pt x="953368" y="1662432"/>
                    </a:lnTo>
                    <a:close/>
                    <a:moveTo>
                      <a:pt x="1106396" y="1708887"/>
                    </a:moveTo>
                    <a:lnTo>
                      <a:pt x="999823" y="1708887"/>
                    </a:lnTo>
                    <a:lnTo>
                      <a:pt x="999823" y="1815460"/>
                    </a:lnTo>
                    <a:close/>
                    <a:moveTo>
                      <a:pt x="999823" y="1555860"/>
                    </a:moveTo>
                    <a:lnTo>
                      <a:pt x="999823" y="1662432"/>
                    </a:lnTo>
                    <a:lnTo>
                      <a:pt x="1106396" y="1662432"/>
                    </a:lnTo>
                    <a:close/>
                    <a:moveTo>
                      <a:pt x="1144754" y="1514764"/>
                    </a:moveTo>
                    <a:lnTo>
                      <a:pt x="1038182" y="1514764"/>
                    </a:lnTo>
                    <a:lnTo>
                      <a:pt x="1144754" y="1621337"/>
                    </a:lnTo>
                    <a:close/>
                    <a:moveTo>
                      <a:pt x="1144754" y="1361737"/>
                    </a:moveTo>
                    <a:lnTo>
                      <a:pt x="1038182" y="1468309"/>
                    </a:lnTo>
                    <a:lnTo>
                      <a:pt x="1144754" y="1468309"/>
                    </a:lnTo>
                    <a:close/>
                    <a:moveTo>
                      <a:pt x="1297782" y="1514764"/>
                    </a:moveTo>
                    <a:lnTo>
                      <a:pt x="1191209" y="1514764"/>
                    </a:lnTo>
                    <a:lnTo>
                      <a:pt x="1191209" y="1621337"/>
                    </a:lnTo>
                    <a:close/>
                    <a:moveTo>
                      <a:pt x="1191209" y="1361737"/>
                    </a:moveTo>
                    <a:lnTo>
                      <a:pt x="1191209" y="1468309"/>
                    </a:lnTo>
                    <a:lnTo>
                      <a:pt x="1297782" y="1468309"/>
                    </a:lnTo>
                    <a:close/>
                    <a:moveTo>
                      <a:pt x="1335838" y="1323681"/>
                    </a:moveTo>
                    <a:lnTo>
                      <a:pt x="1229266" y="1323681"/>
                    </a:lnTo>
                    <a:lnTo>
                      <a:pt x="1335838" y="1430253"/>
                    </a:lnTo>
                    <a:close/>
                    <a:moveTo>
                      <a:pt x="1335838" y="1170654"/>
                    </a:moveTo>
                    <a:lnTo>
                      <a:pt x="1229266" y="1277226"/>
                    </a:lnTo>
                    <a:lnTo>
                      <a:pt x="1335838" y="1277226"/>
                    </a:lnTo>
                    <a:close/>
                    <a:moveTo>
                      <a:pt x="1488865" y="1323681"/>
                    </a:moveTo>
                    <a:lnTo>
                      <a:pt x="1382293" y="1323681"/>
                    </a:lnTo>
                    <a:lnTo>
                      <a:pt x="1382293" y="1430253"/>
                    </a:lnTo>
                    <a:close/>
                    <a:moveTo>
                      <a:pt x="1382293" y="1170653"/>
                    </a:moveTo>
                    <a:lnTo>
                      <a:pt x="1382293" y="1277226"/>
                    </a:lnTo>
                    <a:lnTo>
                      <a:pt x="1488865" y="1277226"/>
                    </a:lnTo>
                    <a:close/>
                    <a:moveTo>
                      <a:pt x="2914702" y="2523007"/>
                    </a:moveTo>
                    <a:cubicBezTo>
                      <a:pt x="2900642" y="2508947"/>
                      <a:pt x="2877845" y="2508947"/>
                      <a:pt x="2863784" y="2523007"/>
                    </a:cubicBezTo>
                    <a:cubicBezTo>
                      <a:pt x="2849724" y="2537067"/>
                      <a:pt x="2849724" y="2559864"/>
                      <a:pt x="2863784" y="2573924"/>
                    </a:cubicBezTo>
                    <a:cubicBezTo>
                      <a:pt x="2877845" y="2587985"/>
                      <a:pt x="2900642" y="2587985"/>
                      <a:pt x="2914702" y="2573924"/>
                    </a:cubicBezTo>
                    <a:cubicBezTo>
                      <a:pt x="2928762" y="2559864"/>
                      <a:pt x="2928762" y="2537067"/>
                      <a:pt x="2914702" y="2523007"/>
                    </a:cubicBezTo>
                    <a:close/>
                    <a:moveTo>
                      <a:pt x="1526922" y="1132597"/>
                    </a:moveTo>
                    <a:lnTo>
                      <a:pt x="1420350" y="1132596"/>
                    </a:lnTo>
                    <a:lnTo>
                      <a:pt x="1526922" y="1239169"/>
                    </a:lnTo>
                    <a:close/>
                    <a:moveTo>
                      <a:pt x="1526922" y="979569"/>
                    </a:moveTo>
                    <a:lnTo>
                      <a:pt x="1420350" y="1086141"/>
                    </a:lnTo>
                    <a:lnTo>
                      <a:pt x="1526922" y="1086142"/>
                    </a:lnTo>
                    <a:close/>
                    <a:moveTo>
                      <a:pt x="1679950" y="1132597"/>
                    </a:moveTo>
                    <a:lnTo>
                      <a:pt x="1573377" y="1132597"/>
                    </a:lnTo>
                    <a:lnTo>
                      <a:pt x="1573377" y="1239169"/>
                    </a:lnTo>
                    <a:close/>
                    <a:moveTo>
                      <a:pt x="1573377" y="979569"/>
                    </a:moveTo>
                    <a:lnTo>
                      <a:pt x="1573377" y="1086142"/>
                    </a:lnTo>
                    <a:lnTo>
                      <a:pt x="1679950" y="1086142"/>
                    </a:lnTo>
                    <a:close/>
                    <a:moveTo>
                      <a:pt x="1718007" y="941512"/>
                    </a:moveTo>
                    <a:lnTo>
                      <a:pt x="1611434" y="941512"/>
                    </a:lnTo>
                    <a:lnTo>
                      <a:pt x="1718007" y="1048085"/>
                    </a:lnTo>
                    <a:close/>
                    <a:moveTo>
                      <a:pt x="1718006" y="788485"/>
                    </a:moveTo>
                    <a:lnTo>
                      <a:pt x="1611434" y="895057"/>
                    </a:lnTo>
                    <a:lnTo>
                      <a:pt x="1718006" y="895057"/>
                    </a:lnTo>
                    <a:close/>
                    <a:moveTo>
                      <a:pt x="1871034" y="941512"/>
                    </a:moveTo>
                    <a:lnTo>
                      <a:pt x="1764461" y="941512"/>
                    </a:lnTo>
                    <a:lnTo>
                      <a:pt x="1764462" y="1048085"/>
                    </a:lnTo>
                    <a:close/>
                    <a:moveTo>
                      <a:pt x="1764461" y="788485"/>
                    </a:moveTo>
                    <a:lnTo>
                      <a:pt x="1764462" y="895057"/>
                    </a:lnTo>
                    <a:lnTo>
                      <a:pt x="1871034" y="895057"/>
                    </a:lnTo>
                    <a:close/>
                    <a:moveTo>
                      <a:pt x="3382381" y="1946466"/>
                    </a:moveTo>
                    <a:lnTo>
                      <a:pt x="2893361" y="2435486"/>
                    </a:lnTo>
                    <a:lnTo>
                      <a:pt x="2933988" y="2428503"/>
                    </a:lnTo>
                    <a:lnTo>
                      <a:pt x="3009207" y="2503722"/>
                    </a:lnTo>
                    <a:lnTo>
                      <a:pt x="3003173" y="2538827"/>
                    </a:lnTo>
                    <a:lnTo>
                      <a:pt x="3488958" y="2053042"/>
                    </a:lnTo>
                    <a:lnTo>
                      <a:pt x="3388629" y="1952714"/>
                    </a:lnTo>
                    <a:close/>
                    <a:moveTo>
                      <a:pt x="2405874" y="794872"/>
                    </a:moveTo>
                    <a:lnTo>
                      <a:pt x="2299301" y="794872"/>
                    </a:lnTo>
                    <a:lnTo>
                      <a:pt x="2405874" y="901444"/>
                    </a:lnTo>
                    <a:close/>
                    <a:moveTo>
                      <a:pt x="2789111" y="1176277"/>
                    </a:moveTo>
                    <a:lnTo>
                      <a:pt x="2682538" y="1176278"/>
                    </a:lnTo>
                    <a:lnTo>
                      <a:pt x="2789111" y="1282850"/>
                    </a:lnTo>
                    <a:close/>
                    <a:moveTo>
                      <a:pt x="2596355" y="983521"/>
                    </a:moveTo>
                    <a:lnTo>
                      <a:pt x="2489782" y="983522"/>
                    </a:lnTo>
                    <a:lnTo>
                      <a:pt x="2596355" y="1090094"/>
                    </a:lnTo>
                    <a:close/>
                    <a:moveTo>
                      <a:pt x="3174317" y="1558747"/>
                    </a:moveTo>
                    <a:lnTo>
                      <a:pt x="3067745" y="1558747"/>
                    </a:lnTo>
                    <a:lnTo>
                      <a:pt x="3174317" y="1665320"/>
                    </a:lnTo>
                    <a:close/>
                    <a:moveTo>
                      <a:pt x="2983234" y="1367664"/>
                    </a:moveTo>
                    <a:lnTo>
                      <a:pt x="2876661" y="1367664"/>
                    </a:lnTo>
                    <a:lnTo>
                      <a:pt x="2983234" y="1474236"/>
                    </a:lnTo>
                    <a:close/>
                    <a:moveTo>
                      <a:pt x="3556486" y="1940915"/>
                    </a:moveTo>
                    <a:lnTo>
                      <a:pt x="3449914" y="1940915"/>
                    </a:lnTo>
                    <a:lnTo>
                      <a:pt x="3556487" y="2047488"/>
                    </a:lnTo>
                    <a:close/>
                    <a:moveTo>
                      <a:pt x="3365402" y="1749831"/>
                    </a:moveTo>
                    <a:lnTo>
                      <a:pt x="3258830" y="1749831"/>
                    </a:lnTo>
                    <a:lnTo>
                      <a:pt x="3365402" y="1856404"/>
                    </a:lnTo>
                    <a:close/>
                    <a:moveTo>
                      <a:pt x="3761426" y="2144804"/>
                    </a:moveTo>
                    <a:lnTo>
                      <a:pt x="3654853" y="2144804"/>
                    </a:lnTo>
                    <a:lnTo>
                      <a:pt x="3761426" y="2251377"/>
                    </a:lnTo>
                    <a:close/>
                    <a:moveTo>
                      <a:pt x="2405874" y="657532"/>
                    </a:moveTo>
                    <a:lnTo>
                      <a:pt x="2314989" y="748417"/>
                    </a:lnTo>
                    <a:lnTo>
                      <a:pt x="2405874" y="748417"/>
                    </a:lnTo>
                    <a:close/>
                    <a:moveTo>
                      <a:pt x="2558894" y="794872"/>
                    </a:moveTo>
                    <a:lnTo>
                      <a:pt x="2452329" y="794872"/>
                    </a:lnTo>
                    <a:lnTo>
                      <a:pt x="2452329" y="901437"/>
                    </a:lnTo>
                    <a:close/>
                    <a:moveTo>
                      <a:pt x="2596355" y="830501"/>
                    </a:moveTo>
                    <a:lnTo>
                      <a:pt x="2489790" y="937067"/>
                    </a:lnTo>
                    <a:lnTo>
                      <a:pt x="2596355" y="937067"/>
                    </a:lnTo>
                    <a:close/>
                    <a:moveTo>
                      <a:pt x="2942138" y="1176278"/>
                    </a:moveTo>
                    <a:lnTo>
                      <a:pt x="2835566" y="1176277"/>
                    </a:lnTo>
                    <a:lnTo>
                      <a:pt x="2835566" y="1282850"/>
                    </a:lnTo>
                    <a:close/>
                    <a:moveTo>
                      <a:pt x="2789111" y="1023250"/>
                    </a:moveTo>
                    <a:lnTo>
                      <a:pt x="2682538" y="1129823"/>
                    </a:lnTo>
                    <a:lnTo>
                      <a:pt x="2789111" y="1129823"/>
                    </a:lnTo>
                    <a:close/>
                    <a:moveTo>
                      <a:pt x="2749382" y="983521"/>
                    </a:moveTo>
                    <a:lnTo>
                      <a:pt x="2642810" y="983522"/>
                    </a:lnTo>
                    <a:lnTo>
                      <a:pt x="2642810" y="1090094"/>
                    </a:lnTo>
                    <a:close/>
                    <a:moveTo>
                      <a:pt x="3327345" y="1558747"/>
                    </a:moveTo>
                    <a:lnTo>
                      <a:pt x="3220772" y="1558747"/>
                    </a:lnTo>
                    <a:lnTo>
                      <a:pt x="3220772" y="1665320"/>
                    </a:lnTo>
                    <a:close/>
                    <a:moveTo>
                      <a:pt x="3174317" y="1405720"/>
                    </a:moveTo>
                    <a:lnTo>
                      <a:pt x="3067745" y="1512292"/>
                    </a:lnTo>
                    <a:lnTo>
                      <a:pt x="3174317" y="1512292"/>
                    </a:lnTo>
                    <a:close/>
                    <a:moveTo>
                      <a:pt x="3136261" y="1367664"/>
                    </a:moveTo>
                    <a:lnTo>
                      <a:pt x="3029688" y="1367664"/>
                    </a:lnTo>
                    <a:lnTo>
                      <a:pt x="3029689" y="1474236"/>
                    </a:lnTo>
                    <a:close/>
                    <a:moveTo>
                      <a:pt x="2983234" y="1214636"/>
                    </a:moveTo>
                    <a:lnTo>
                      <a:pt x="2876661" y="1321209"/>
                    </a:lnTo>
                    <a:lnTo>
                      <a:pt x="2983234" y="1321209"/>
                    </a:lnTo>
                    <a:close/>
                    <a:moveTo>
                      <a:pt x="3709514" y="1940915"/>
                    </a:moveTo>
                    <a:lnTo>
                      <a:pt x="3602941" y="1940915"/>
                    </a:lnTo>
                    <a:lnTo>
                      <a:pt x="3602942" y="2047488"/>
                    </a:lnTo>
                    <a:close/>
                    <a:moveTo>
                      <a:pt x="3556487" y="1787888"/>
                    </a:moveTo>
                    <a:lnTo>
                      <a:pt x="3449914" y="1894460"/>
                    </a:lnTo>
                    <a:lnTo>
                      <a:pt x="3556486" y="1894460"/>
                    </a:lnTo>
                    <a:close/>
                    <a:moveTo>
                      <a:pt x="3518430" y="1749831"/>
                    </a:moveTo>
                    <a:lnTo>
                      <a:pt x="3411857" y="1749831"/>
                    </a:lnTo>
                    <a:lnTo>
                      <a:pt x="3411857" y="1856403"/>
                    </a:lnTo>
                    <a:close/>
                    <a:moveTo>
                      <a:pt x="3365402" y="1596803"/>
                    </a:moveTo>
                    <a:lnTo>
                      <a:pt x="3258830" y="1703376"/>
                    </a:lnTo>
                    <a:lnTo>
                      <a:pt x="3365402" y="1703376"/>
                    </a:lnTo>
                    <a:close/>
                    <a:moveTo>
                      <a:pt x="3761426" y="1991777"/>
                    </a:moveTo>
                    <a:lnTo>
                      <a:pt x="3654853" y="2098349"/>
                    </a:lnTo>
                    <a:lnTo>
                      <a:pt x="3761426" y="2098349"/>
                    </a:lnTo>
                    <a:close/>
                    <a:moveTo>
                      <a:pt x="2452329" y="641845"/>
                    </a:moveTo>
                    <a:lnTo>
                      <a:pt x="2452329" y="748417"/>
                    </a:lnTo>
                    <a:lnTo>
                      <a:pt x="2558901" y="748417"/>
                    </a:lnTo>
                    <a:close/>
                    <a:moveTo>
                      <a:pt x="2835566" y="1023250"/>
                    </a:moveTo>
                    <a:lnTo>
                      <a:pt x="2835566" y="1129822"/>
                    </a:lnTo>
                    <a:lnTo>
                      <a:pt x="2942138" y="1129822"/>
                    </a:lnTo>
                    <a:close/>
                    <a:moveTo>
                      <a:pt x="2642810" y="830494"/>
                    </a:moveTo>
                    <a:lnTo>
                      <a:pt x="2642810" y="937066"/>
                    </a:lnTo>
                    <a:lnTo>
                      <a:pt x="2749382" y="937066"/>
                    </a:lnTo>
                    <a:close/>
                    <a:moveTo>
                      <a:pt x="3220772" y="1405720"/>
                    </a:moveTo>
                    <a:lnTo>
                      <a:pt x="3220772" y="1512292"/>
                    </a:lnTo>
                    <a:lnTo>
                      <a:pt x="3327344" y="1512292"/>
                    </a:lnTo>
                    <a:close/>
                    <a:moveTo>
                      <a:pt x="3029688" y="1214636"/>
                    </a:moveTo>
                    <a:lnTo>
                      <a:pt x="3029688" y="1321209"/>
                    </a:lnTo>
                    <a:lnTo>
                      <a:pt x="3136261" y="1321209"/>
                    </a:lnTo>
                    <a:close/>
                    <a:moveTo>
                      <a:pt x="3602941" y="1787888"/>
                    </a:moveTo>
                    <a:lnTo>
                      <a:pt x="3602941" y="1894460"/>
                    </a:lnTo>
                    <a:lnTo>
                      <a:pt x="3709514" y="1894460"/>
                    </a:lnTo>
                    <a:close/>
                    <a:moveTo>
                      <a:pt x="3411857" y="1596803"/>
                    </a:moveTo>
                    <a:lnTo>
                      <a:pt x="3411857" y="1703376"/>
                    </a:lnTo>
                    <a:lnTo>
                      <a:pt x="3518429" y="1703376"/>
                    </a:lnTo>
                    <a:close/>
                    <a:moveTo>
                      <a:pt x="2353083" y="150965"/>
                    </a:moveTo>
                    <a:lnTo>
                      <a:pt x="2025288" y="132265"/>
                    </a:lnTo>
                    <a:lnTo>
                      <a:pt x="2071608" y="178585"/>
                    </a:lnTo>
                    <a:lnTo>
                      <a:pt x="2093619" y="156574"/>
                    </a:lnTo>
                    <a:lnTo>
                      <a:pt x="2220546" y="283501"/>
                    </a:lnTo>
                    <a:close/>
                    <a:moveTo>
                      <a:pt x="2523312" y="286240"/>
                    </a:moveTo>
                    <a:lnTo>
                      <a:pt x="2373298" y="436253"/>
                    </a:lnTo>
                    <a:lnTo>
                      <a:pt x="2500225" y="563180"/>
                    </a:lnTo>
                    <a:lnTo>
                      <a:pt x="2473487" y="589919"/>
                    </a:lnTo>
                    <a:lnTo>
                      <a:pt x="2618667" y="735099"/>
                    </a:lnTo>
                    <a:lnTo>
                      <a:pt x="2619582" y="734183"/>
                    </a:lnTo>
                    <a:lnTo>
                      <a:pt x="2812338" y="926939"/>
                    </a:lnTo>
                    <a:lnTo>
                      <a:pt x="2845693" y="960294"/>
                    </a:lnTo>
                    <a:lnTo>
                      <a:pt x="3005093" y="1119693"/>
                    </a:lnTo>
                    <a:lnTo>
                      <a:pt x="3006461" y="1118325"/>
                    </a:lnTo>
                    <a:lnTo>
                      <a:pt x="3197545" y="1309409"/>
                    </a:lnTo>
                    <a:lnTo>
                      <a:pt x="3232572" y="1344436"/>
                    </a:lnTo>
                    <a:lnTo>
                      <a:pt x="3246403" y="1358267"/>
                    </a:lnTo>
                    <a:close/>
                    <a:moveTo>
                      <a:pt x="2523816" y="30335"/>
                    </a:moveTo>
                    <a:lnTo>
                      <a:pt x="2626629" y="133149"/>
                    </a:lnTo>
                    <a:lnTo>
                      <a:pt x="2552082" y="207696"/>
                    </a:lnTo>
                    <a:lnTo>
                      <a:pt x="2576968" y="232583"/>
                    </a:lnTo>
                    <a:lnTo>
                      <a:pt x="2575182" y="234369"/>
                    </a:lnTo>
                    <a:lnTo>
                      <a:pt x="3513251" y="1625113"/>
                    </a:lnTo>
                    <a:lnTo>
                      <a:pt x="3579714" y="1691577"/>
                    </a:lnTo>
                    <a:lnTo>
                      <a:pt x="3614741" y="1726603"/>
                    </a:lnTo>
                    <a:lnTo>
                      <a:pt x="3784128" y="1895991"/>
                    </a:lnTo>
                    <a:lnTo>
                      <a:pt x="3784653" y="1895466"/>
                    </a:lnTo>
                    <a:lnTo>
                      <a:pt x="3802957" y="1913770"/>
                    </a:lnTo>
                    <a:lnTo>
                      <a:pt x="3802957" y="1914820"/>
                    </a:lnTo>
                    <a:lnTo>
                      <a:pt x="3805825" y="1917687"/>
                    </a:lnTo>
                    <a:lnTo>
                      <a:pt x="3802957" y="1920555"/>
                    </a:lnTo>
                    <a:lnTo>
                      <a:pt x="3802957" y="2329384"/>
                    </a:lnTo>
                    <a:lnTo>
                      <a:pt x="3784653" y="2347688"/>
                    </a:lnTo>
                    <a:lnTo>
                      <a:pt x="3580239" y="2143274"/>
                    </a:lnTo>
                    <a:lnTo>
                      <a:pt x="3579714" y="2143798"/>
                    </a:lnTo>
                    <a:lnTo>
                      <a:pt x="3514414" y="2078498"/>
                    </a:lnTo>
                    <a:lnTo>
                      <a:pt x="2992605" y="2600306"/>
                    </a:lnTo>
                    <a:lnTo>
                      <a:pt x="2990741" y="2611151"/>
                    </a:lnTo>
                    <a:lnTo>
                      <a:pt x="2771416" y="2767764"/>
                    </a:lnTo>
                    <a:lnTo>
                      <a:pt x="2746140" y="2742487"/>
                    </a:lnTo>
                    <a:lnTo>
                      <a:pt x="2670170" y="2818456"/>
                    </a:lnTo>
                    <a:lnTo>
                      <a:pt x="2651401" y="2799687"/>
                    </a:lnTo>
                    <a:cubicBezTo>
                      <a:pt x="2625528" y="2785735"/>
                      <a:pt x="2592950" y="2788926"/>
                      <a:pt x="2569612" y="2809139"/>
                    </a:cubicBezTo>
                    <a:cubicBezTo>
                      <a:pt x="2540180" y="2834630"/>
                      <a:pt x="2535445" y="2878528"/>
                      <a:pt x="2558763" y="2909709"/>
                    </a:cubicBezTo>
                    <a:cubicBezTo>
                      <a:pt x="2580225" y="2939886"/>
                      <a:pt x="2602221" y="2944074"/>
                      <a:pt x="2698387" y="2956528"/>
                    </a:cubicBezTo>
                    <a:cubicBezTo>
                      <a:pt x="2612716" y="3019512"/>
                      <a:pt x="2549084" y="3004923"/>
                      <a:pt x="2499317" y="2954166"/>
                    </a:cubicBezTo>
                    <a:cubicBezTo>
                      <a:pt x="2449549" y="2903408"/>
                      <a:pt x="2462151" y="2804007"/>
                      <a:pt x="2521014" y="2753027"/>
                    </a:cubicBezTo>
                    <a:cubicBezTo>
                      <a:pt x="2561003" y="2718393"/>
                      <a:pt x="2614554" y="2708748"/>
                      <a:pt x="2661444" y="2725347"/>
                    </a:cubicBezTo>
                    <a:lnTo>
                      <a:pt x="2695222" y="2691569"/>
                    </a:lnTo>
                    <a:lnTo>
                      <a:pt x="2669947" y="2666294"/>
                    </a:lnTo>
                    <a:lnTo>
                      <a:pt x="2810390" y="2469612"/>
                    </a:lnTo>
                    <a:lnTo>
                      <a:pt x="2809356" y="2468579"/>
                    </a:lnTo>
                    <a:lnTo>
                      <a:pt x="2815551" y="2462385"/>
                    </a:lnTo>
                    <a:lnTo>
                      <a:pt x="2826559" y="2446968"/>
                    </a:lnTo>
                    <a:lnTo>
                      <a:pt x="2831882" y="2446053"/>
                    </a:lnTo>
                    <a:lnTo>
                      <a:pt x="3356925" y="1921010"/>
                    </a:lnTo>
                    <a:lnTo>
                      <a:pt x="3353603" y="1917688"/>
                    </a:lnTo>
                    <a:lnTo>
                      <a:pt x="3197545" y="1761630"/>
                    </a:lnTo>
                    <a:lnTo>
                      <a:pt x="3197544" y="1761631"/>
                    </a:lnTo>
                    <a:lnTo>
                      <a:pt x="3006461" y="1570547"/>
                    </a:lnTo>
                    <a:lnTo>
                      <a:pt x="2971434" y="1535520"/>
                    </a:lnTo>
                    <a:lnTo>
                      <a:pt x="2813706" y="1377793"/>
                    </a:lnTo>
                    <a:lnTo>
                      <a:pt x="2812338" y="1379161"/>
                    </a:lnTo>
                    <a:lnTo>
                      <a:pt x="2619582" y="1186405"/>
                    </a:lnTo>
                    <a:lnTo>
                      <a:pt x="2586227" y="1153050"/>
                    </a:lnTo>
                    <a:lnTo>
                      <a:pt x="2430017" y="996839"/>
                    </a:lnTo>
                    <a:lnTo>
                      <a:pt x="2429101" y="997755"/>
                    </a:lnTo>
                    <a:lnTo>
                      <a:pt x="2247376" y="816030"/>
                    </a:lnTo>
                    <a:lnTo>
                      <a:pt x="2194721" y="868684"/>
                    </a:lnTo>
                    <a:lnTo>
                      <a:pt x="2169629" y="843592"/>
                    </a:lnTo>
                    <a:lnTo>
                      <a:pt x="2012511" y="1000710"/>
                    </a:lnTo>
                    <a:lnTo>
                      <a:pt x="1948715" y="936915"/>
                    </a:lnTo>
                    <a:lnTo>
                      <a:pt x="1776261" y="1109369"/>
                    </a:lnTo>
                    <a:lnTo>
                      <a:pt x="1741234" y="1144396"/>
                    </a:lnTo>
                    <a:lnTo>
                      <a:pt x="1585176" y="1300453"/>
                    </a:lnTo>
                    <a:lnTo>
                      <a:pt x="1550150" y="1335480"/>
                    </a:lnTo>
                    <a:lnTo>
                      <a:pt x="1394093" y="1491537"/>
                    </a:lnTo>
                    <a:lnTo>
                      <a:pt x="1359065" y="1526564"/>
                    </a:lnTo>
                    <a:lnTo>
                      <a:pt x="1201338" y="1684291"/>
                    </a:lnTo>
                    <a:lnTo>
                      <a:pt x="1202706" y="1685660"/>
                    </a:lnTo>
                    <a:lnTo>
                      <a:pt x="1009951" y="1878416"/>
                    </a:lnTo>
                    <a:lnTo>
                      <a:pt x="976596" y="1911771"/>
                    </a:lnTo>
                    <a:lnTo>
                      <a:pt x="820385" y="2067981"/>
                    </a:lnTo>
                    <a:lnTo>
                      <a:pt x="821301" y="2068897"/>
                    </a:lnTo>
                    <a:lnTo>
                      <a:pt x="612116" y="2278081"/>
                    </a:lnTo>
                    <a:lnTo>
                      <a:pt x="673628" y="2339593"/>
                    </a:lnTo>
                    <a:lnTo>
                      <a:pt x="567426" y="2445795"/>
                    </a:lnTo>
                    <a:lnTo>
                      <a:pt x="672230" y="2550598"/>
                    </a:lnTo>
                    <a:lnTo>
                      <a:pt x="566028" y="2656800"/>
                    </a:lnTo>
                    <a:lnTo>
                      <a:pt x="0" y="2090772"/>
                    </a:lnTo>
                    <a:lnTo>
                      <a:pt x="106202" y="1984570"/>
                    </a:lnTo>
                    <a:lnTo>
                      <a:pt x="211005" y="2089373"/>
                    </a:lnTo>
                    <a:lnTo>
                      <a:pt x="317206" y="1983171"/>
                    </a:lnTo>
                    <a:lnTo>
                      <a:pt x="386005" y="2051970"/>
                    </a:lnTo>
                    <a:lnTo>
                      <a:pt x="558644" y="1879331"/>
                    </a:lnTo>
                    <a:lnTo>
                      <a:pt x="557729" y="1878415"/>
                    </a:lnTo>
                    <a:lnTo>
                      <a:pt x="750485" y="1685660"/>
                    </a:lnTo>
                    <a:lnTo>
                      <a:pt x="783839" y="1652305"/>
                    </a:lnTo>
                    <a:lnTo>
                      <a:pt x="943239" y="1492905"/>
                    </a:lnTo>
                    <a:lnTo>
                      <a:pt x="941871" y="1491537"/>
                    </a:lnTo>
                    <a:lnTo>
                      <a:pt x="1132954" y="1300453"/>
                    </a:lnTo>
                    <a:lnTo>
                      <a:pt x="1167982" y="1265426"/>
                    </a:lnTo>
                    <a:lnTo>
                      <a:pt x="1324039" y="1109369"/>
                    </a:lnTo>
                    <a:lnTo>
                      <a:pt x="1359065" y="1074342"/>
                    </a:lnTo>
                    <a:lnTo>
                      <a:pt x="1515123" y="918285"/>
                    </a:lnTo>
                    <a:lnTo>
                      <a:pt x="1550150" y="883258"/>
                    </a:lnTo>
                    <a:lnTo>
                      <a:pt x="1722604" y="710804"/>
                    </a:lnTo>
                    <a:lnTo>
                      <a:pt x="1656089" y="644289"/>
                    </a:lnTo>
                    <a:lnTo>
                      <a:pt x="1813208" y="487170"/>
                    </a:lnTo>
                    <a:lnTo>
                      <a:pt x="1788115" y="462078"/>
                    </a:lnTo>
                    <a:lnTo>
                      <a:pt x="1817021" y="433172"/>
                    </a:lnTo>
                    <a:lnTo>
                      <a:pt x="1638436" y="254587"/>
                    </a:lnTo>
                    <a:lnTo>
                      <a:pt x="1893022" y="0"/>
                    </a:lnTo>
                    <a:lnTo>
                      <a:pt x="1948799" y="55777"/>
                    </a:lnTo>
                    <a:lnTo>
                      <a:pt x="2421315" y="82732"/>
                    </a:lnTo>
                    <a:lnTo>
                      <a:pt x="2424216" y="79831"/>
                    </a:lnTo>
                    <a:lnTo>
                      <a:pt x="2449269" y="10488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1" name="Rectangle 41">
                <a:extLst>
                  <a:ext uri="{FF2B5EF4-FFF2-40B4-BE49-F238E27FC236}">
                    <a16:creationId xmlns="" xmlns:a16="http://schemas.microsoft.com/office/drawing/2014/main" id="{B8108857-74D5-4070-B374-633A7EEA782C}"/>
                  </a:ext>
                </a:extLst>
              </p:cNvPr>
              <p:cNvSpPr>
                <a:spLocks/>
              </p:cNvSpPr>
              <p:nvPr/>
            </p:nvSpPr>
            <p:spPr>
              <a:xfrm rot="19192674">
                <a:off x="926950" y="2109352"/>
                <a:ext cx="360000" cy="360000"/>
              </a:xfrm>
              <a:custGeom>
                <a:avLst/>
                <a:gdLst/>
                <a:ahLst/>
                <a:cxnLst/>
                <a:rect l="l" t="t" r="r" b="b"/>
                <a:pathLst>
                  <a:path w="3888423" h="3970014">
                    <a:moveTo>
                      <a:pt x="1259577" y="2471243"/>
                    </a:moveTo>
                    <a:cubicBezTo>
                      <a:pt x="1293292" y="2471243"/>
                      <a:pt x="1320623" y="2543205"/>
                      <a:pt x="1320623" y="2631975"/>
                    </a:cubicBezTo>
                    <a:cubicBezTo>
                      <a:pt x="1320623" y="2720745"/>
                      <a:pt x="1293292" y="2792707"/>
                      <a:pt x="1259577" y="2792707"/>
                    </a:cubicBezTo>
                    <a:cubicBezTo>
                      <a:pt x="1225862" y="2792707"/>
                      <a:pt x="1198531" y="2720745"/>
                      <a:pt x="1198531" y="2631975"/>
                    </a:cubicBezTo>
                    <a:cubicBezTo>
                      <a:pt x="1198531" y="2543205"/>
                      <a:pt x="1225862" y="2471243"/>
                      <a:pt x="1259577" y="2471243"/>
                    </a:cubicBezTo>
                    <a:close/>
                    <a:moveTo>
                      <a:pt x="1710471" y="2470362"/>
                    </a:moveTo>
                    <a:cubicBezTo>
                      <a:pt x="1741030" y="2470028"/>
                      <a:pt x="1768823" y="2488083"/>
                      <a:pt x="1781169" y="2516203"/>
                    </a:cubicBezTo>
                    <a:cubicBezTo>
                      <a:pt x="1793845" y="2545068"/>
                      <a:pt x="1787700" y="2578742"/>
                      <a:pt x="1765642" y="2601268"/>
                    </a:cubicBezTo>
                    <a:cubicBezTo>
                      <a:pt x="1750827" y="2616399"/>
                      <a:pt x="1730831" y="2624459"/>
                      <a:pt x="1710472" y="2623745"/>
                    </a:cubicBezTo>
                    <a:close/>
                    <a:moveTo>
                      <a:pt x="2456093" y="2374056"/>
                    </a:moveTo>
                    <a:lnTo>
                      <a:pt x="2456093" y="2889893"/>
                    </a:lnTo>
                    <a:lnTo>
                      <a:pt x="2566690" y="2889893"/>
                    </a:lnTo>
                    <a:lnTo>
                      <a:pt x="2566690" y="2706284"/>
                    </a:lnTo>
                    <a:lnTo>
                      <a:pt x="2632197" y="2884955"/>
                    </a:lnTo>
                    <a:lnTo>
                      <a:pt x="2635843" y="2883618"/>
                    </a:lnTo>
                    <a:lnTo>
                      <a:pt x="2635843" y="2889893"/>
                    </a:lnTo>
                    <a:lnTo>
                      <a:pt x="2746439" y="2889893"/>
                    </a:lnTo>
                    <a:lnTo>
                      <a:pt x="2746439" y="2374056"/>
                    </a:lnTo>
                    <a:lnTo>
                      <a:pt x="2635843" y="2374056"/>
                    </a:lnTo>
                    <a:lnTo>
                      <a:pt x="2635843" y="2573614"/>
                    </a:lnTo>
                    <a:lnTo>
                      <a:pt x="2566690" y="2385000"/>
                    </a:lnTo>
                    <a:lnTo>
                      <a:pt x="2566690" y="2374056"/>
                    </a:lnTo>
                    <a:close/>
                    <a:moveTo>
                      <a:pt x="2032426" y="2374056"/>
                    </a:moveTo>
                    <a:lnTo>
                      <a:pt x="2032426" y="2889895"/>
                    </a:lnTo>
                    <a:lnTo>
                      <a:pt x="2115405" y="2889895"/>
                    </a:lnTo>
                    <a:lnTo>
                      <a:pt x="2143023" y="2889895"/>
                    </a:lnTo>
                    <a:lnTo>
                      <a:pt x="2308949" y="2889895"/>
                    </a:lnTo>
                    <a:lnTo>
                      <a:pt x="2308949" y="2779299"/>
                    </a:lnTo>
                    <a:lnTo>
                      <a:pt x="2143023" y="2779299"/>
                    </a:lnTo>
                    <a:lnTo>
                      <a:pt x="2143023" y="2686401"/>
                    </a:lnTo>
                    <a:lnTo>
                      <a:pt x="2308949" y="2686401"/>
                    </a:lnTo>
                    <a:lnTo>
                      <a:pt x="2308949" y="2575804"/>
                    </a:lnTo>
                    <a:lnTo>
                      <a:pt x="2143023" y="2575804"/>
                    </a:lnTo>
                    <a:lnTo>
                      <a:pt x="2143023" y="2484653"/>
                    </a:lnTo>
                    <a:lnTo>
                      <a:pt x="2308949" y="2484653"/>
                    </a:lnTo>
                    <a:lnTo>
                      <a:pt x="2308949" y="2374056"/>
                    </a:lnTo>
                    <a:lnTo>
                      <a:pt x="2143023" y="2374056"/>
                    </a:lnTo>
                    <a:lnTo>
                      <a:pt x="2115405" y="2374056"/>
                    </a:lnTo>
                    <a:close/>
                    <a:moveTo>
                      <a:pt x="1259577" y="2374056"/>
                    </a:moveTo>
                    <a:cubicBezTo>
                      <a:pt x="1172187" y="2374056"/>
                      <a:pt x="1101344" y="2489530"/>
                      <a:pt x="1101344" y="2631975"/>
                    </a:cubicBezTo>
                    <a:cubicBezTo>
                      <a:pt x="1101344" y="2774420"/>
                      <a:pt x="1172187" y="2889894"/>
                      <a:pt x="1259577" y="2889894"/>
                    </a:cubicBezTo>
                    <a:cubicBezTo>
                      <a:pt x="1346967" y="2889894"/>
                      <a:pt x="1417810" y="2774420"/>
                      <a:pt x="1417810" y="2631975"/>
                    </a:cubicBezTo>
                    <a:cubicBezTo>
                      <a:pt x="1417810" y="2489530"/>
                      <a:pt x="1346967" y="2374056"/>
                      <a:pt x="1259577" y="2374056"/>
                    </a:cubicBezTo>
                    <a:close/>
                    <a:moveTo>
                      <a:pt x="1599876" y="2366688"/>
                    </a:moveTo>
                    <a:lnTo>
                      <a:pt x="1599875" y="2882524"/>
                    </a:lnTo>
                    <a:lnTo>
                      <a:pt x="1710472" y="2882525"/>
                    </a:lnTo>
                    <a:lnTo>
                      <a:pt x="1710472" y="2723975"/>
                    </a:lnTo>
                    <a:cubicBezTo>
                      <a:pt x="1757507" y="2725624"/>
                      <a:pt x="1803701" y="2707003"/>
                      <a:pt x="1837929" y="2672047"/>
                    </a:cubicBezTo>
                    <a:cubicBezTo>
                      <a:pt x="1888884" y="2620006"/>
                      <a:pt x="1903084" y="2542214"/>
                      <a:pt x="1873801" y="2475527"/>
                    </a:cubicBezTo>
                    <a:cubicBezTo>
                      <a:pt x="1845275" y="2410565"/>
                      <a:pt x="1781067" y="2368851"/>
                      <a:pt x="1710472" y="2369624"/>
                    </a:cubicBezTo>
                    <a:lnTo>
                      <a:pt x="1710471" y="2366688"/>
                    </a:lnTo>
                    <a:close/>
                    <a:moveTo>
                      <a:pt x="920754" y="2169815"/>
                    </a:moveTo>
                    <a:lnTo>
                      <a:pt x="3008986" y="2169815"/>
                    </a:lnTo>
                    <a:lnTo>
                      <a:pt x="3008986" y="3105919"/>
                    </a:lnTo>
                    <a:lnTo>
                      <a:pt x="920754" y="3105919"/>
                    </a:lnTo>
                    <a:close/>
                    <a:moveTo>
                      <a:pt x="632722" y="1985007"/>
                    </a:moveTo>
                    <a:lnTo>
                      <a:pt x="632722" y="3321943"/>
                    </a:lnTo>
                    <a:lnTo>
                      <a:pt x="3297018" y="3321943"/>
                    </a:lnTo>
                    <a:lnTo>
                      <a:pt x="3297018" y="1985007"/>
                    </a:lnTo>
                    <a:close/>
                    <a:moveTo>
                      <a:pt x="2657019" y="761679"/>
                    </a:moveTo>
                    <a:lnTo>
                      <a:pt x="2760733" y="1606387"/>
                    </a:lnTo>
                    <a:lnTo>
                      <a:pt x="2761762" y="1614761"/>
                    </a:lnTo>
                    <a:lnTo>
                      <a:pt x="2762330" y="1614691"/>
                    </a:lnTo>
                    <a:cubicBezTo>
                      <a:pt x="2780335" y="1740615"/>
                      <a:pt x="2862522" y="1833408"/>
                      <a:pt x="2948897" y="1824230"/>
                    </a:cubicBezTo>
                    <a:cubicBezTo>
                      <a:pt x="3036464" y="1814924"/>
                      <a:pt x="3095979" y="1704243"/>
                      <a:pt x="3083047" y="1575312"/>
                    </a:cubicBezTo>
                    <a:lnTo>
                      <a:pt x="3083347" y="1575275"/>
                    </a:lnTo>
                    <a:lnTo>
                      <a:pt x="2983448" y="761679"/>
                    </a:lnTo>
                    <a:close/>
                    <a:moveTo>
                      <a:pt x="2205921" y="761679"/>
                    </a:moveTo>
                    <a:lnTo>
                      <a:pt x="2264137" y="1594263"/>
                    </a:lnTo>
                    <a:cubicBezTo>
                      <a:pt x="2264333" y="1597068"/>
                      <a:pt x="2264530" y="1599874"/>
                      <a:pt x="2264726" y="1602679"/>
                    </a:cubicBezTo>
                    <a:lnTo>
                      <a:pt x="2265297" y="1602640"/>
                    </a:lnTo>
                    <a:cubicBezTo>
                      <a:pt x="2276686" y="1729333"/>
                      <a:pt x="2353905" y="1826300"/>
                      <a:pt x="2440641" y="1821655"/>
                    </a:cubicBezTo>
                    <a:cubicBezTo>
                      <a:pt x="2528577" y="1816945"/>
                      <a:pt x="2593802" y="1709530"/>
                      <a:pt x="2587636" y="1580099"/>
                    </a:cubicBezTo>
                    <a:lnTo>
                      <a:pt x="2587937" y="1580078"/>
                    </a:lnTo>
                    <a:lnTo>
                      <a:pt x="2530706" y="761679"/>
                    </a:lnTo>
                    <a:close/>
                    <a:moveTo>
                      <a:pt x="1761700" y="761679"/>
                    </a:moveTo>
                    <a:cubicBezTo>
                      <a:pt x="1761699" y="1032443"/>
                      <a:pt x="1761699" y="1303208"/>
                      <a:pt x="1761698" y="1573972"/>
                    </a:cubicBezTo>
                    <a:lnTo>
                      <a:pt x="1761698" y="1582410"/>
                    </a:lnTo>
                    <a:lnTo>
                      <a:pt x="1762270" y="1582410"/>
                    </a:lnTo>
                    <a:cubicBezTo>
                      <a:pt x="1764795" y="1709590"/>
                      <a:pt x="1835062" y="1811707"/>
                      <a:pt x="1921910" y="1813122"/>
                    </a:cubicBezTo>
                    <a:cubicBezTo>
                      <a:pt x="2009960" y="1814558"/>
                      <a:pt x="2082519" y="1711955"/>
                      <a:pt x="2085398" y="1582410"/>
                    </a:cubicBezTo>
                    <a:lnTo>
                      <a:pt x="2085698" y="1582410"/>
                    </a:lnTo>
                    <a:cubicBezTo>
                      <a:pt x="2085698" y="1308834"/>
                      <a:pt x="2085698" y="1035256"/>
                      <a:pt x="2085696" y="761679"/>
                    </a:cubicBezTo>
                    <a:close/>
                    <a:moveTo>
                      <a:pt x="3411320" y="761678"/>
                    </a:moveTo>
                    <a:lnTo>
                      <a:pt x="3078803" y="761679"/>
                    </a:lnTo>
                    <a:lnTo>
                      <a:pt x="3277545" y="1622538"/>
                    </a:lnTo>
                    <a:lnTo>
                      <a:pt x="3279443" y="1630759"/>
                    </a:lnTo>
                    <a:lnTo>
                      <a:pt x="3280000" y="1630631"/>
                    </a:lnTo>
                    <a:cubicBezTo>
                      <a:pt x="3311069" y="1753983"/>
                      <a:pt x="3402507" y="1837676"/>
                      <a:pt x="3487448" y="1819520"/>
                    </a:cubicBezTo>
                    <a:cubicBezTo>
                      <a:pt x="3573564" y="1801112"/>
                      <a:pt x="3621183" y="1684815"/>
                      <a:pt x="3594846" y="1557943"/>
                    </a:cubicBezTo>
                    <a:lnTo>
                      <a:pt x="3595140" y="1557876"/>
                    </a:lnTo>
                    <a:close/>
                    <a:moveTo>
                      <a:pt x="1633002" y="761678"/>
                    </a:moveTo>
                    <a:lnTo>
                      <a:pt x="1308563" y="761679"/>
                    </a:lnTo>
                    <a:lnTo>
                      <a:pt x="1266057" y="1572672"/>
                    </a:lnTo>
                    <a:lnTo>
                      <a:pt x="1265616" y="1581099"/>
                    </a:lnTo>
                    <a:lnTo>
                      <a:pt x="1266187" y="1581128"/>
                    </a:lnTo>
                    <a:cubicBezTo>
                      <a:pt x="1262052" y="1708267"/>
                      <a:pt x="1326878" y="1813921"/>
                      <a:pt x="1413534" y="1819881"/>
                    </a:cubicBezTo>
                    <a:cubicBezTo>
                      <a:pt x="1501387" y="1825922"/>
                      <a:pt x="1579217" y="1727257"/>
                      <a:pt x="1588872" y="1598040"/>
                    </a:cubicBezTo>
                    <a:lnTo>
                      <a:pt x="1589172" y="1598055"/>
                    </a:lnTo>
                    <a:close/>
                    <a:moveTo>
                      <a:pt x="863949" y="761678"/>
                    </a:moveTo>
                    <a:lnTo>
                      <a:pt x="765078" y="1566901"/>
                    </a:lnTo>
                    <a:lnTo>
                      <a:pt x="764050" y="1575275"/>
                    </a:lnTo>
                    <a:lnTo>
                      <a:pt x="764617" y="1575345"/>
                    </a:lnTo>
                    <a:cubicBezTo>
                      <a:pt x="751624" y="1701884"/>
                      <a:pt x="808922" y="1811803"/>
                      <a:pt x="894951" y="1823794"/>
                    </a:cubicBezTo>
                    <a:cubicBezTo>
                      <a:pt x="982168" y="1835949"/>
                      <a:pt x="1066691" y="1742953"/>
                      <a:pt x="1085336" y="1614724"/>
                    </a:cubicBezTo>
                    <a:lnTo>
                      <a:pt x="1085635" y="1614761"/>
                    </a:lnTo>
                    <a:lnTo>
                      <a:pt x="1190378" y="761679"/>
                    </a:lnTo>
                    <a:close/>
                    <a:moveTo>
                      <a:pt x="295535" y="441623"/>
                    </a:moveTo>
                    <a:lnTo>
                      <a:pt x="3583899" y="441623"/>
                    </a:lnTo>
                    <a:cubicBezTo>
                      <a:pt x="3610412" y="441623"/>
                      <a:pt x="3631905" y="463116"/>
                      <a:pt x="3631905" y="489629"/>
                    </a:cubicBezTo>
                    <a:lnTo>
                      <a:pt x="3631905" y="655863"/>
                    </a:lnTo>
                    <a:lnTo>
                      <a:pt x="3884522" y="1666330"/>
                    </a:lnTo>
                    <a:cubicBezTo>
                      <a:pt x="3909974" y="1748325"/>
                      <a:pt x="3809191" y="1900953"/>
                      <a:pt x="3631905" y="1666330"/>
                    </a:cubicBezTo>
                    <a:lnTo>
                      <a:pt x="3631905" y="3970014"/>
                    </a:lnTo>
                    <a:lnTo>
                      <a:pt x="247529" y="3970014"/>
                    </a:lnTo>
                    <a:lnTo>
                      <a:pt x="247529" y="1768425"/>
                    </a:lnTo>
                    <a:cubicBezTo>
                      <a:pt x="263724" y="1795996"/>
                      <a:pt x="288366" y="1813812"/>
                      <a:pt x="317369" y="1820473"/>
                    </a:cubicBezTo>
                    <a:cubicBezTo>
                      <a:pt x="403196" y="1840184"/>
                      <a:pt x="495502" y="1754908"/>
                      <a:pt x="525251" y="1628793"/>
                    </a:cubicBezTo>
                    <a:lnTo>
                      <a:pt x="525545" y="1628855"/>
                    </a:lnTo>
                    <a:lnTo>
                      <a:pt x="709866" y="761679"/>
                    </a:lnTo>
                    <a:lnTo>
                      <a:pt x="378634" y="761679"/>
                    </a:lnTo>
                    <a:lnTo>
                      <a:pt x="210380" y="1553239"/>
                    </a:lnTo>
                    <a:lnTo>
                      <a:pt x="208625" y="1561492"/>
                    </a:lnTo>
                    <a:lnTo>
                      <a:pt x="209185" y="1561611"/>
                    </a:lnTo>
                    <a:cubicBezTo>
                      <a:pt x="202164" y="1598200"/>
                      <a:pt x="201274" y="1633895"/>
                      <a:pt x="207433" y="1666330"/>
                    </a:cubicBezTo>
                    <a:cubicBezTo>
                      <a:pt x="113985" y="1883037"/>
                      <a:pt x="-32319" y="1816968"/>
                      <a:pt x="6372" y="1666330"/>
                    </a:cubicBezTo>
                    <a:lnTo>
                      <a:pt x="249769" y="692744"/>
                    </a:lnTo>
                    <a:cubicBezTo>
                      <a:pt x="247993" y="689334"/>
                      <a:pt x="247529" y="685546"/>
                      <a:pt x="247529" y="681649"/>
                    </a:cubicBezTo>
                    <a:lnTo>
                      <a:pt x="247529" y="489629"/>
                    </a:lnTo>
                    <a:cubicBezTo>
                      <a:pt x="247529" y="463116"/>
                      <a:pt x="269022" y="441623"/>
                      <a:pt x="295535" y="441623"/>
                    </a:cubicBezTo>
                    <a:close/>
                    <a:moveTo>
                      <a:pt x="307785" y="0"/>
                    </a:moveTo>
                    <a:lnTo>
                      <a:pt x="3571649" y="0"/>
                    </a:lnTo>
                    <a:cubicBezTo>
                      <a:pt x="3604927" y="0"/>
                      <a:pt x="3631905" y="26978"/>
                      <a:pt x="3631905" y="60256"/>
                    </a:cubicBezTo>
                    <a:lnTo>
                      <a:pt x="3631905" y="301273"/>
                    </a:lnTo>
                    <a:cubicBezTo>
                      <a:pt x="3631905" y="334551"/>
                      <a:pt x="3604927" y="361529"/>
                      <a:pt x="3571649" y="361529"/>
                    </a:cubicBezTo>
                    <a:lnTo>
                      <a:pt x="307785" y="361529"/>
                    </a:lnTo>
                    <a:cubicBezTo>
                      <a:pt x="274507" y="361529"/>
                      <a:pt x="247529" y="334551"/>
                      <a:pt x="247529" y="301273"/>
                    </a:cubicBezTo>
                    <a:lnTo>
                      <a:pt x="247529" y="60256"/>
                    </a:lnTo>
                    <a:cubicBezTo>
                      <a:pt x="247529" y="26978"/>
                      <a:pt x="274507" y="0"/>
                      <a:pt x="307785"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2" name="Isosceles Triangle 3">
                <a:extLst>
                  <a:ext uri="{FF2B5EF4-FFF2-40B4-BE49-F238E27FC236}">
                    <a16:creationId xmlns="" xmlns:a16="http://schemas.microsoft.com/office/drawing/2014/main" id="{5E0E3344-AC04-43BC-B00A-8E2C71413683}"/>
                  </a:ext>
                </a:extLst>
              </p:cNvPr>
              <p:cNvSpPr>
                <a:spLocks noChangeAspect="1"/>
              </p:cNvSpPr>
              <p:nvPr/>
            </p:nvSpPr>
            <p:spPr>
              <a:xfrm rot="2229245">
                <a:off x="2630628" y="1965414"/>
                <a:ext cx="359661" cy="360000"/>
              </a:xfrm>
              <a:custGeom>
                <a:avLst/>
                <a:gdLst/>
                <a:ahLst/>
                <a:cxnLst/>
                <a:rect l="l" t="t" r="r" b="b"/>
                <a:pathLst>
                  <a:path w="3935086" h="3938802">
                    <a:moveTo>
                      <a:pt x="1861742" y="3314001"/>
                    </a:moveTo>
                    <a:cubicBezTo>
                      <a:pt x="1921395" y="3314001"/>
                      <a:pt x="1969754" y="3362360"/>
                      <a:pt x="1969754" y="3422013"/>
                    </a:cubicBezTo>
                    <a:cubicBezTo>
                      <a:pt x="1969754" y="3481666"/>
                      <a:pt x="1921395" y="3530025"/>
                      <a:pt x="1861742" y="3530025"/>
                    </a:cubicBezTo>
                    <a:cubicBezTo>
                      <a:pt x="1802089" y="3530025"/>
                      <a:pt x="1753730" y="3481666"/>
                      <a:pt x="1753730" y="3422013"/>
                    </a:cubicBezTo>
                    <a:cubicBezTo>
                      <a:pt x="1753730" y="3362360"/>
                      <a:pt x="1802089" y="3314001"/>
                      <a:pt x="1861742" y="3314001"/>
                    </a:cubicBezTo>
                    <a:close/>
                    <a:moveTo>
                      <a:pt x="2097646" y="2118753"/>
                    </a:moveTo>
                    <a:lnTo>
                      <a:pt x="2097646" y="2478753"/>
                    </a:lnTo>
                    <a:lnTo>
                      <a:pt x="2457646" y="2478753"/>
                    </a:lnTo>
                    <a:lnTo>
                      <a:pt x="2457646" y="2118753"/>
                    </a:lnTo>
                    <a:close/>
                    <a:moveTo>
                      <a:pt x="1476536" y="2118753"/>
                    </a:moveTo>
                    <a:lnTo>
                      <a:pt x="1476536" y="2478753"/>
                    </a:lnTo>
                    <a:lnTo>
                      <a:pt x="1836536" y="2478753"/>
                    </a:lnTo>
                    <a:lnTo>
                      <a:pt x="1836536" y="2118753"/>
                    </a:lnTo>
                    <a:close/>
                    <a:moveTo>
                      <a:pt x="2097646" y="1539638"/>
                    </a:moveTo>
                    <a:lnTo>
                      <a:pt x="2097646" y="1899638"/>
                    </a:lnTo>
                    <a:lnTo>
                      <a:pt x="2457646" y="1899638"/>
                    </a:lnTo>
                    <a:lnTo>
                      <a:pt x="2457646" y="1539638"/>
                    </a:lnTo>
                    <a:close/>
                    <a:moveTo>
                      <a:pt x="1476536" y="1539638"/>
                    </a:moveTo>
                    <a:lnTo>
                      <a:pt x="1476536" y="1899638"/>
                    </a:lnTo>
                    <a:lnTo>
                      <a:pt x="1836536" y="1899638"/>
                    </a:lnTo>
                    <a:lnTo>
                      <a:pt x="1836536" y="1539638"/>
                    </a:lnTo>
                    <a:close/>
                    <a:moveTo>
                      <a:pt x="1989788" y="770570"/>
                    </a:moveTo>
                    <a:lnTo>
                      <a:pt x="3429788" y="1850570"/>
                    </a:lnTo>
                    <a:lnTo>
                      <a:pt x="3430108" y="1850570"/>
                    </a:lnTo>
                    <a:lnTo>
                      <a:pt x="3430108" y="3938802"/>
                    </a:lnTo>
                    <a:lnTo>
                      <a:pt x="2265771" y="3938802"/>
                    </a:lnTo>
                    <a:lnTo>
                      <a:pt x="2265771" y="2786674"/>
                    </a:lnTo>
                    <a:lnTo>
                      <a:pt x="1669844" y="2786674"/>
                    </a:lnTo>
                    <a:lnTo>
                      <a:pt x="1669844" y="3938802"/>
                    </a:lnTo>
                    <a:lnTo>
                      <a:pt x="549788" y="3938802"/>
                    </a:lnTo>
                    <a:lnTo>
                      <a:pt x="549788" y="1850570"/>
                    </a:lnTo>
                    <a:close/>
                    <a:moveTo>
                      <a:pt x="1969233" y="1003"/>
                    </a:moveTo>
                    <a:cubicBezTo>
                      <a:pt x="1995162" y="-2644"/>
                      <a:pt x="2022483" y="3601"/>
                      <a:pt x="2045048" y="20601"/>
                    </a:cubicBezTo>
                    <a:lnTo>
                      <a:pt x="3894333" y="1413834"/>
                    </a:lnTo>
                    <a:cubicBezTo>
                      <a:pt x="3939464" y="1447835"/>
                      <a:pt x="3948486" y="1511986"/>
                      <a:pt x="3914485" y="1557117"/>
                    </a:cubicBezTo>
                    <a:lnTo>
                      <a:pt x="3756006" y="1767472"/>
                    </a:lnTo>
                    <a:cubicBezTo>
                      <a:pt x="3722004" y="1812603"/>
                      <a:pt x="3657854" y="1821626"/>
                      <a:pt x="3612722" y="1787625"/>
                    </a:cubicBezTo>
                    <a:lnTo>
                      <a:pt x="1967544" y="548164"/>
                    </a:lnTo>
                    <a:lnTo>
                      <a:pt x="322364" y="1787626"/>
                    </a:lnTo>
                    <a:cubicBezTo>
                      <a:pt x="277233" y="1821627"/>
                      <a:pt x="213082" y="1812604"/>
                      <a:pt x="179080" y="1767473"/>
                    </a:cubicBezTo>
                    <a:lnTo>
                      <a:pt x="20601" y="1557118"/>
                    </a:lnTo>
                    <a:cubicBezTo>
                      <a:pt x="-13400" y="1511987"/>
                      <a:pt x="-4378" y="1447836"/>
                      <a:pt x="40754" y="1413835"/>
                    </a:cubicBezTo>
                    <a:lnTo>
                      <a:pt x="1890038" y="20602"/>
                    </a:lnTo>
                    <a:cubicBezTo>
                      <a:pt x="1912604" y="3602"/>
                      <a:pt x="1939924" y="-2643"/>
                      <a:pt x="1965854" y="1004"/>
                    </a:cubicBezTo>
                    <a:lnTo>
                      <a:pt x="1967542" y="1586"/>
                    </a:lnTo>
                    <a:cubicBezTo>
                      <a:pt x="1968071" y="1171"/>
                      <a:pt x="1968652" y="1085"/>
                      <a:pt x="1969233" y="1003"/>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11" name="Group 10">
              <a:extLst>
                <a:ext uri="{FF2B5EF4-FFF2-40B4-BE49-F238E27FC236}">
                  <a16:creationId xmlns="" xmlns:a16="http://schemas.microsoft.com/office/drawing/2014/main" id="{CA397016-433A-4DEE-B44C-7A2DBD5CF558}"/>
                </a:ext>
              </a:extLst>
            </p:cNvPr>
            <p:cNvGrpSpPr/>
            <p:nvPr/>
          </p:nvGrpSpPr>
          <p:grpSpPr>
            <a:xfrm rot="15054074">
              <a:off x="-267551" y="3562253"/>
              <a:ext cx="2125623" cy="852218"/>
              <a:chOff x="926950" y="1617134"/>
              <a:chExt cx="2125623" cy="852218"/>
            </a:xfrm>
          </p:grpSpPr>
          <p:sp>
            <p:nvSpPr>
              <p:cNvPr id="13" name="Rectangle 14">
                <a:extLst>
                  <a:ext uri="{FF2B5EF4-FFF2-40B4-BE49-F238E27FC236}">
                    <a16:creationId xmlns="" xmlns:a16="http://schemas.microsoft.com/office/drawing/2014/main" id="{0C3372B0-64AA-4EBC-9DCA-0F9F537EC11B}"/>
                  </a:ext>
                </a:extLst>
              </p:cNvPr>
              <p:cNvSpPr/>
              <p:nvPr/>
            </p:nvSpPr>
            <p:spPr>
              <a:xfrm rot="19949266">
                <a:off x="1199615" y="1717912"/>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4" name="Right Triangle 13">
                <a:extLst>
                  <a:ext uri="{FF2B5EF4-FFF2-40B4-BE49-F238E27FC236}">
                    <a16:creationId xmlns="" xmlns:a16="http://schemas.microsoft.com/office/drawing/2014/main" id="{C0717919-AF36-45E5-A600-97F68101F421}"/>
                  </a:ext>
                </a:extLst>
              </p:cNvPr>
              <p:cNvSpPr/>
              <p:nvPr/>
            </p:nvSpPr>
            <p:spPr>
              <a:xfrm>
                <a:off x="1823542" y="1617134"/>
                <a:ext cx="504056" cy="504056"/>
              </a:xfrm>
              <a:custGeom>
                <a:avLst/>
                <a:gdLst/>
                <a:ahLst/>
                <a:cxnLst/>
                <a:rect l="l" t="t" r="r" b="b"/>
                <a:pathLst>
                  <a:path w="3888432" h="3921971">
                    <a:moveTo>
                      <a:pt x="3379043" y="3254688"/>
                    </a:moveTo>
                    <a:lnTo>
                      <a:pt x="3379043" y="3462328"/>
                    </a:lnTo>
                    <a:lnTo>
                      <a:pt x="3628183" y="3462328"/>
                    </a:lnTo>
                    <a:lnTo>
                      <a:pt x="3628183" y="3254688"/>
                    </a:lnTo>
                    <a:close/>
                    <a:moveTo>
                      <a:pt x="2945132" y="3254688"/>
                    </a:moveTo>
                    <a:lnTo>
                      <a:pt x="2945132" y="3462328"/>
                    </a:lnTo>
                    <a:lnTo>
                      <a:pt x="3194272" y="3462328"/>
                    </a:lnTo>
                    <a:lnTo>
                      <a:pt x="3194272" y="3254688"/>
                    </a:lnTo>
                    <a:close/>
                    <a:moveTo>
                      <a:pt x="2514947" y="3254688"/>
                    </a:moveTo>
                    <a:lnTo>
                      <a:pt x="2514947" y="3462328"/>
                    </a:lnTo>
                    <a:lnTo>
                      <a:pt x="2764087" y="3462328"/>
                    </a:lnTo>
                    <a:lnTo>
                      <a:pt x="2764087" y="3254688"/>
                    </a:lnTo>
                    <a:close/>
                    <a:moveTo>
                      <a:pt x="3379043" y="2864535"/>
                    </a:moveTo>
                    <a:lnTo>
                      <a:pt x="3379043" y="3072175"/>
                    </a:lnTo>
                    <a:lnTo>
                      <a:pt x="3628183" y="3072175"/>
                    </a:lnTo>
                    <a:lnTo>
                      <a:pt x="3628183" y="2864535"/>
                    </a:lnTo>
                    <a:close/>
                    <a:moveTo>
                      <a:pt x="2945132" y="2864535"/>
                    </a:moveTo>
                    <a:lnTo>
                      <a:pt x="2945132" y="3072175"/>
                    </a:lnTo>
                    <a:lnTo>
                      <a:pt x="3194272" y="3072175"/>
                    </a:lnTo>
                    <a:lnTo>
                      <a:pt x="3194272" y="2864535"/>
                    </a:lnTo>
                    <a:close/>
                    <a:moveTo>
                      <a:pt x="2514947" y="2864535"/>
                    </a:moveTo>
                    <a:lnTo>
                      <a:pt x="2514947" y="3072175"/>
                    </a:lnTo>
                    <a:lnTo>
                      <a:pt x="2764087" y="3072175"/>
                    </a:lnTo>
                    <a:lnTo>
                      <a:pt x="2764087" y="2864535"/>
                    </a:lnTo>
                    <a:close/>
                    <a:moveTo>
                      <a:pt x="1945832" y="2577619"/>
                    </a:moveTo>
                    <a:lnTo>
                      <a:pt x="1945832" y="2937659"/>
                    </a:lnTo>
                    <a:lnTo>
                      <a:pt x="2124754" y="2937659"/>
                    </a:lnTo>
                    <a:lnTo>
                      <a:pt x="2124754" y="2577619"/>
                    </a:lnTo>
                    <a:close/>
                    <a:moveTo>
                      <a:pt x="1531681" y="2577619"/>
                    </a:moveTo>
                    <a:lnTo>
                      <a:pt x="1531681" y="2937659"/>
                    </a:lnTo>
                    <a:lnTo>
                      <a:pt x="1710603" y="2937659"/>
                    </a:lnTo>
                    <a:lnTo>
                      <a:pt x="1710603" y="2577619"/>
                    </a:lnTo>
                    <a:close/>
                    <a:moveTo>
                      <a:pt x="1117528" y="2577619"/>
                    </a:moveTo>
                    <a:lnTo>
                      <a:pt x="1117528" y="2937659"/>
                    </a:lnTo>
                    <a:lnTo>
                      <a:pt x="1296450" y="2937659"/>
                    </a:lnTo>
                    <a:lnTo>
                      <a:pt x="1296450" y="2577619"/>
                    </a:lnTo>
                    <a:close/>
                    <a:moveTo>
                      <a:pt x="703375" y="2577619"/>
                    </a:moveTo>
                    <a:lnTo>
                      <a:pt x="703375" y="2937659"/>
                    </a:lnTo>
                    <a:lnTo>
                      <a:pt x="882297" y="2937659"/>
                    </a:lnTo>
                    <a:lnTo>
                      <a:pt x="882297" y="2577619"/>
                    </a:lnTo>
                    <a:close/>
                    <a:moveTo>
                      <a:pt x="289222" y="2577619"/>
                    </a:moveTo>
                    <a:lnTo>
                      <a:pt x="289222" y="2937659"/>
                    </a:lnTo>
                    <a:lnTo>
                      <a:pt x="468144" y="2937659"/>
                    </a:lnTo>
                    <a:lnTo>
                      <a:pt x="468144" y="2577619"/>
                    </a:lnTo>
                    <a:close/>
                    <a:moveTo>
                      <a:pt x="3379043" y="2474382"/>
                    </a:moveTo>
                    <a:lnTo>
                      <a:pt x="3379043" y="2682022"/>
                    </a:lnTo>
                    <a:lnTo>
                      <a:pt x="3628183" y="2682022"/>
                    </a:lnTo>
                    <a:lnTo>
                      <a:pt x="3628183" y="2474382"/>
                    </a:lnTo>
                    <a:close/>
                    <a:moveTo>
                      <a:pt x="2945132" y="2474382"/>
                    </a:moveTo>
                    <a:lnTo>
                      <a:pt x="2945132" y="2682022"/>
                    </a:lnTo>
                    <a:lnTo>
                      <a:pt x="3194272" y="2682022"/>
                    </a:lnTo>
                    <a:lnTo>
                      <a:pt x="3194272" y="2474382"/>
                    </a:lnTo>
                    <a:close/>
                    <a:moveTo>
                      <a:pt x="2514947" y="2474382"/>
                    </a:moveTo>
                    <a:lnTo>
                      <a:pt x="2514947" y="2682022"/>
                    </a:lnTo>
                    <a:lnTo>
                      <a:pt x="2764087" y="2682022"/>
                    </a:lnTo>
                    <a:lnTo>
                      <a:pt x="2764087" y="2474382"/>
                    </a:lnTo>
                    <a:close/>
                    <a:moveTo>
                      <a:pt x="3379043" y="2084229"/>
                    </a:moveTo>
                    <a:lnTo>
                      <a:pt x="3379043" y="2291869"/>
                    </a:lnTo>
                    <a:lnTo>
                      <a:pt x="3628183" y="2291869"/>
                    </a:lnTo>
                    <a:lnTo>
                      <a:pt x="3628183" y="2084229"/>
                    </a:lnTo>
                    <a:close/>
                    <a:moveTo>
                      <a:pt x="2945132" y="2084229"/>
                    </a:moveTo>
                    <a:lnTo>
                      <a:pt x="2945132" y="2291869"/>
                    </a:lnTo>
                    <a:lnTo>
                      <a:pt x="3194272" y="2291869"/>
                    </a:lnTo>
                    <a:lnTo>
                      <a:pt x="3194272" y="2084229"/>
                    </a:lnTo>
                    <a:close/>
                    <a:moveTo>
                      <a:pt x="2514947" y="2084229"/>
                    </a:moveTo>
                    <a:lnTo>
                      <a:pt x="2514947" y="2291869"/>
                    </a:lnTo>
                    <a:lnTo>
                      <a:pt x="2764087" y="2291869"/>
                    </a:lnTo>
                    <a:lnTo>
                      <a:pt x="2764087" y="2084229"/>
                    </a:lnTo>
                    <a:close/>
                    <a:moveTo>
                      <a:pt x="2124144" y="1714020"/>
                    </a:moveTo>
                    <a:lnTo>
                      <a:pt x="2124144" y="2164020"/>
                    </a:lnTo>
                    <a:lnTo>
                      <a:pt x="1296144" y="2164020"/>
                    </a:lnTo>
                    <a:close/>
                    <a:moveTo>
                      <a:pt x="197090" y="609603"/>
                    </a:moveTo>
                    <a:lnTo>
                      <a:pt x="525322" y="609603"/>
                    </a:lnTo>
                    <a:lnTo>
                      <a:pt x="584058" y="2101023"/>
                    </a:lnTo>
                    <a:lnTo>
                      <a:pt x="1296144" y="1714020"/>
                    </a:lnTo>
                    <a:lnTo>
                      <a:pt x="1296144" y="2164020"/>
                    </a:lnTo>
                    <a:lnTo>
                      <a:pt x="586539" y="2164020"/>
                    </a:lnTo>
                    <a:lnTo>
                      <a:pt x="590547" y="2265787"/>
                    </a:lnTo>
                    <a:lnTo>
                      <a:pt x="2232248" y="2265787"/>
                    </a:lnTo>
                    <a:lnTo>
                      <a:pt x="2232248" y="1954513"/>
                    </a:lnTo>
                    <a:lnTo>
                      <a:pt x="2232248" y="1054513"/>
                    </a:lnTo>
                    <a:lnTo>
                      <a:pt x="3888248" y="1954513"/>
                    </a:lnTo>
                    <a:lnTo>
                      <a:pt x="3888432" y="1954513"/>
                    </a:lnTo>
                    <a:lnTo>
                      <a:pt x="3888432" y="3921971"/>
                    </a:lnTo>
                    <a:lnTo>
                      <a:pt x="2304256" y="3921971"/>
                    </a:lnTo>
                    <a:lnTo>
                      <a:pt x="2232248" y="3921971"/>
                    </a:lnTo>
                    <a:lnTo>
                      <a:pt x="772857" y="3921971"/>
                    </a:lnTo>
                    <a:lnTo>
                      <a:pt x="772857" y="3290059"/>
                    </a:lnTo>
                    <a:lnTo>
                      <a:pt x="361206" y="3290059"/>
                    </a:lnTo>
                    <a:lnTo>
                      <a:pt x="361206" y="3921971"/>
                    </a:lnTo>
                    <a:lnTo>
                      <a:pt x="0" y="3921971"/>
                    </a:lnTo>
                    <a:lnTo>
                      <a:pt x="0" y="2265787"/>
                    </a:lnTo>
                    <a:lnTo>
                      <a:pt x="131865" y="2265787"/>
                    </a:lnTo>
                    <a:close/>
                    <a:moveTo>
                      <a:pt x="929888" y="0"/>
                    </a:moveTo>
                    <a:cubicBezTo>
                      <a:pt x="1019595" y="0"/>
                      <a:pt x="1124659" y="30463"/>
                      <a:pt x="1166726" y="102575"/>
                    </a:cubicBezTo>
                    <a:cubicBezTo>
                      <a:pt x="1212070" y="48192"/>
                      <a:pt x="1255094" y="19511"/>
                      <a:pt x="1304210" y="14210"/>
                    </a:cubicBezTo>
                    <a:cubicBezTo>
                      <a:pt x="1353326" y="8909"/>
                      <a:pt x="1418945" y="35057"/>
                      <a:pt x="1461423" y="70767"/>
                    </a:cubicBezTo>
                    <a:cubicBezTo>
                      <a:pt x="1500648" y="39845"/>
                      <a:pt x="1550404" y="23049"/>
                      <a:pt x="1604082" y="23049"/>
                    </a:cubicBezTo>
                    <a:cubicBezTo>
                      <a:pt x="1692530" y="23049"/>
                      <a:pt x="1770327" y="68651"/>
                      <a:pt x="1814928" y="137833"/>
                    </a:cubicBezTo>
                    <a:cubicBezTo>
                      <a:pt x="1859765" y="69447"/>
                      <a:pt x="1937139" y="24416"/>
                      <a:pt x="2025031" y="24416"/>
                    </a:cubicBezTo>
                    <a:cubicBezTo>
                      <a:pt x="2135143" y="24416"/>
                      <a:pt x="2228747" y="95092"/>
                      <a:pt x="2261925" y="193913"/>
                    </a:cubicBezTo>
                    <a:cubicBezTo>
                      <a:pt x="2262329" y="193791"/>
                      <a:pt x="2262735" y="193790"/>
                      <a:pt x="2263140" y="193790"/>
                    </a:cubicBezTo>
                    <a:cubicBezTo>
                      <a:pt x="2402209" y="193790"/>
                      <a:pt x="2514947" y="306528"/>
                      <a:pt x="2514947" y="445597"/>
                    </a:cubicBezTo>
                    <a:cubicBezTo>
                      <a:pt x="2514947" y="584666"/>
                      <a:pt x="2402209" y="697404"/>
                      <a:pt x="2263140" y="697404"/>
                    </a:cubicBezTo>
                    <a:cubicBezTo>
                      <a:pt x="2176391" y="697404"/>
                      <a:pt x="2099888" y="653537"/>
                      <a:pt x="2054640" y="586750"/>
                    </a:cubicBezTo>
                    <a:cubicBezTo>
                      <a:pt x="2010395" y="653762"/>
                      <a:pt x="1934062" y="697404"/>
                      <a:pt x="1847535" y="697404"/>
                    </a:cubicBezTo>
                    <a:cubicBezTo>
                      <a:pt x="1789311" y="697404"/>
                      <a:pt x="1735702" y="677642"/>
                      <a:pt x="1693695" y="643630"/>
                    </a:cubicBezTo>
                    <a:cubicBezTo>
                      <a:pt x="1651689" y="677642"/>
                      <a:pt x="1598080" y="697404"/>
                      <a:pt x="1539855" y="697404"/>
                    </a:cubicBezTo>
                    <a:cubicBezTo>
                      <a:pt x="1441551" y="697404"/>
                      <a:pt x="1356403" y="641072"/>
                      <a:pt x="1315888" y="558445"/>
                    </a:cubicBezTo>
                    <a:cubicBezTo>
                      <a:pt x="1272229" y="598661"/>
                      <a:pt x="1206400" y="634839"/>
                      <a:pt x="1149712" y="622576"/>
                    </a:cubicBezTo>
                    <a:cubicBezTo>
                      <a:pt x="1096483" y="611061"/>
                      <a:pt x="1025744" y="572014"/>
                      <a:pt x="984978" y="498638"/>
                    </a:cubicBezTo>
                    <a:cubicBezTo>
                      <a:pt x="959504" y="574665"/>
                      <a:pt x="887516" y="629050"/>
                      <a:pt x="802824" y="629050"/>
                    </a:cubicBezTo>
                    <a:cubicBezTo>
                      <a:pt x="724492" y="629050"/>
                      <a:pt x="657026" y="582526"/>
                      <a:pt x="627413" y="515210"/>
                    </a:cubicBezTo>
                    <a:cubicBezTo>
                      <a:pt x="584988" y="553591"/>
                      <a:pt x="527392" y="574026"/>
                      <a:pt x="479717" y="567162"/>
                    </a:cubicBezTo>
                    <a:cubicBezTo>
                      <a:pt x="439788" y="561414"/>
                      <a:pt x="406466" y="547383"/>
                      <a:pt x="379767" y="527160"/>
                    </a:cubicBezTo>
                    <a:cubicBezTo>
                      <a:pt x="310874" y="498171"/>
                      <a:pt x="262300" y="430445"/>
                      <a:pt x="261518" y="351249"/>
                    </a:cubicBezTo>
                    <a:cubicBezTo>
                      <a:pt x="261425" y="351089"/>
                      <a:pt x="261381" y="350918"/>
                      <a:pt x="261338" y="350746"/>
                    </a:cubicBezTo>
                    <a:cubicBezTo>
                      <a:pt x="228153" y="316942"/>
                      <a:pt x="208360" y="270473"/>
                      <a:pt x="208360" y="219381"/>
                    </a:cubicBezTo>
                    <a:cubicBezTo>
                      <a:pt x="208360" y="112466"/>
                      <a:pt x="295031" y="25795"/>
                      <a:pt x="401946" y="25795"/>
                    </a:cubicBezTo>
                    <a:cubicBezTo>
                      <a:pt x="425158" y="25795"/>
                      <a:pt x="447416" y="29880"/>
                      <a:pt x="467791" y="38056"/>
                    </a:cubicBezTo>
                    <a:cubicBezTo>
                      <a:pt x="585794" y="17893"/>
                      <a:pt x="696162" y="87852"/>
                      <a:pt x="737322" y="124235"/>
                    </a:cubicBezTo>
                    <a:cubicBezTo>
                      <a:pt x="782627" y="68126"/>
                      <a:pt x="852143" y="0"/>
                      <a:pt x="929888"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5" name="Rectangle 24">
                <a:extLst>
                  <a:ext uri="{FF2B5EF4-FFF2-40B4-BE49-F238E27FC236}">
                    <a16:creationId xmlns="" xmlns:a16="http://schemas.microsoft.com/office/drawing/2014/main" id="{ECAC6E6F-921E-4909-935D-7BA527066B24}"/>
                  </a:ext>
                </a:extLst>
              </p:cNvPr>
              <p:cNvSpPr>
                <a:spLocks noChangeAspect="1"/>
              </p:cNvSpPr>
              <p:nvPr/>
            </p:nvSpPr>
            <p:spPr>
              <a:xfrm rot="20700000">
                <a:off x="2307865" y="1808900"/>
                <a:ext cx="456968" cy="360000"/>
              </a:xfrm>
              <a:custGeom>
                <a:avLst/>
                <a:gdLst/>
                <a:ahLst/>
                <a:cxnLst/>
                <a:rect l="l" t="t" r="r" b="b"/>
                <a:pathLst>
                  <a:path w="3805825" h="2998234">
                    <a:moveTo>
                      <a:pt x="571963" y="2092124"/>
                    </a:moveTo>
                    <a:lnTo>
                      <a:pt x="465390" y="2092124"/>
                    </a:lnTo>
                    <a:lnTo>
                      <a:pt x="571963" y="2198697"/>
                    </a:lnTo>
                    <a:close/>
                    <a:moveTo>
                      <a:pt x="571962" y="1939097"/>
                    </a:moveTo>
                    <a:lnTo>
                      <a:pt x="465390" y="2045669"/>
                    </a:lnTo>
                    <a:lnTo>
                      <a:pt x="571962" y="2045669"/>
                    </a:lnTo>
                    <a:close/>
                    <a:moveTo>
                      <a:pt x="724990" y="2092124"/>
                    </a:moveTo>
                    <a:lnTo>
                      <a:pt x="618417" y="2092124"/>
                    </a:lnTo>
                    <a:lnTo>
                      <a:pt x="618418" y="2198697"/>
                    </a:lnTo>
                    <a:close/>
                    <a:moveTo>
                      <a:pt x="618418" y="1939104"/>
                    </a:moveTo>
                    <a:lnTo>
                      <a:pt x="618417" y="2045669"/>
                    </a:lnTo>
                    <a:lnTo>
                      <a:pt x="724982" y="2045669"/>
                    </a:lnTo>
                    <a:close/>
                    <a:moveTo>
                      <a:pt x="760612" y="1901643"/>
                    </a:moveTo>
                    <a:lnTo>
                      <a:pt x="654047" y="1901643"/>
                    </a:lnTo>
                    <a:lnTo>
                      <a:pt x="760612" y="2008208"/>
                    </a:lnTo>
                    <a:close/>
                    <a:moveTo>
                      <a:pt x="760612" y="1748616"/>
                    </a:moveTo>
                    <a:lnTo>
                      <a:pt x="654040" y="1855188"/>
                    </a:lnTo>
                    <a:lnTo>
                      <a:pt x="760612" y="1855188"/>
                    </a:lnTo>
                    <a:close/>
                    <a:moveTo>
                      <a:pt x="913640" y="1901643"/>
                    </a:moveTo>
                    <a:lnTo>
                      <a:pt x="807067" y="1901643"/>
                    </a:lnTo>
                    <a:lnTo>
                      <a:pt x="807067" y="2008216"/>
                    </a:lnTo>
                    <a:close/>
                    <a:moveTo>
                      <a:pt x="807067" y="1748615"/>
                    </a:moveTo>
                    <a:lnTo>
                      <a:pt x="807067" y="1855188"/>
                    </a:lnTo>
                    <a:lnTo>
                      <a:pt x="913640" y="1855188"/>
                    </a:lnTo>
                    <a:close/>
                    <a:moveTo>
                      <a:pt x="953368" y="1708887"/>
                    </a:moveTo>
                    <a:lnTo>
                      <a:pt x="846796" y="1708887"/>
                    </a:lnTo>
                    <a:lnTo>
                      <a:pt x="953368" y="1815459"/>
                    </a:lnTo>
                    <a:close/>
                    <a:moveTo>
                      <a:pt x="953368" y="1555860"/>
                    </a:moveTo>
                    <a:lnTo>
                      <a:pt x="846796" y="1662432"/>
                    </a:lnTo>
                    <a:lnTo>
                      <a:pt x="953368" y="1662432"/>
                    </a:lnTo>
                    <a:close/>
                    <a:moveTo>
                      <a:pt x="1106396" y="1708887"/>
                    </a:moveTo>
                    <a:lnTo>
                      <a:pt x="999823" y="1708887"/>
                    </a:lnTo>
                    <a:lnTo>
                      <a:pt x="999823" y="1815460"/>
                    </a:lnTo>
                    <a:close/>
                    <a:moveTo>
                      <a:pt x="999823" y="1555860"/>
                    </a:moveTo>
                    <a:lnTo>
                      <a:pt x="999823" y="1662432"/>
                    </a:lnTo>
                    <a:lnTo>
                      <a:pt x="1106396" y="1662432"/>
                    </a:lnTo>
                    <a:close/>
                    <a:moveTo>
                      <a:pt x="1144754" y="1514764"/>
                    </a:moveTo>
                    <a:lnTo>
                      <a:pt x="1038182" y="1514764"/>
                    </a:lnTo>
                    <a:lnTo>
                      <a:pt x="1144754" y="1621337"/>
                    </a:lnTo>
                    <a:close/>
                    <a:moveTo>
                      <a:pt x="1144754" y="1361737"/>
                    </a:moveTo>
                    <a:lnTo>
                      <a:pt x="1038182" y="1468309"/>
                    </a:lnTo>
                    <a:lnTo>
                      <a:pt x="1144754" y="1468309"/>
                    </a:lnTo>
                    <a:close/>
                    <a:moveTo>
                      <a:pt x="1297782" y="1514764"/>
                    </a:moveTo>
                    <a:lnTo>
                      <a:pt x="1191209" y="1514764"/>
                    </a:lnTo>
                    <a:lnTo>
                      <a:pt x="1191209" y="1621337"/>
                    </a:lnTo>
                    <a:close/>
                    <a:moveTo>
                      <a:pt x="1191209" y="1361737"/>
                    </a:moveTo>
                    <a:lnTo>
                      <a:pt x="1191209" y="1468309"/>
                    </a:lnTo>
                    <a:lnTo>
                      <a:pt x="1297782" y="1468309"/>
                    </a:lnTo>
                    <a:close/>
                    <a:moveTo>
                      <a:pt x="1335838" y="1323681"/>
                    </a:moveTo>
                    <a:lnTo>
                      <a:pt x="1229266" y="1323681"/>
                    </a:lnTo>
                    <a:lnTo>
                      <a:pt x="1335838" y="1430253"/>
                    </a:lnTo>
                    <a:close/>
                    <a:moveTo>
                      <a:pt x="1335838" y="1170654"/>
                    </a:moveTo>
                    <a:lnTo>
                      <a:pt x="1229266" y="1277226"/>
                    </a:lnTo>
                    <a:lnTo>
                      <a:pt x="1335838" y="1277226"/>
                    </a:lnTo>
                    <a:close/>
                    <a:moveTo>
                      <a:pt x="1488865" y="1323681"/>
                    </a:moveTo>
                    <a:lnTo>
                      <a:pt x="1382293" y="1323681"/>
                    </a:lnTo>
                    <a:lnTo>
                      <a:pt x="1382293" y="1430253"/>
                    </a:lnTo>
                    <a:close/>
                    <a:moveTo>
                      <a:pt x="1382293" y="1170653"/>
                    </a:moveTo>
                    <a:lnTo>
                      <a:pt x="1382293" y="1277226"/>
                    </a:lnTo>
                    <a:lnTo>
                      <a:pt x="1488865" y="1277226"/>
                    </a:lnTo>
                    <a:close/>
                    <a:moveTo>
                      <a:pt x="2914702" y="2523007"/>
                    </a:moveTo>
                    <a:cubicBezTo>
                      <a:pt x="2900642" y="2508947"/>
                      <a:pt x="2877845" y="2508947"/>
                      <a:pt x="2863784" y="2523007"/>
                    </a:cubicBezTo>
                    <a:cubicBezTo>
                      <a:pt x="2849724" y="2537067"/>
                      <a:pt x="2849724" y="2559864"/>
                      <a:pt x="2863784" y="2573924"/>
                    </a:cubicBezTo>
                    <a:cubicBezTo>
                      <a:pt x="2877845" y="2587985"/>
                      <a:pt x="2900642" y="2587985"/>
                      <a:pt x="2914702" y="2573924"/>
                    </a:cubicBezTo>
                    <a:cubicBezTo>
                      <a:pt x="2928762" y="2559864"/>
                      <a:pt x="2928762" y="2537067"/>
                      <a:pt x="2914702" y="2523007"/>
                    </a:cubicBezTo>
                    <a:close/>
                    <a:moveTo>
                      <a:pt x="1526922" y="1132597"/>
                    </a:moveTo>
                    <a:lnTo>
                      <a:pt x="1420350" y="1132596"/>
                    </a:lnTo>
                    <a:lnTo>
                      <a:pt x="1526922" y="1239169"/>
                    </a:lnTo>
                    <a:close/>
                    <a:moveTo>
                      <a:pt x="1526922" y="979569"/>
                    </a:moveTo>
                    <a:lnTo>
                      <a:pt x="1420350" y="1086141"/>
                    </a:lnTo>
                    <a:lnTo>
                      <a:pt x="1526922" y="1086142"/>
                    </a:lnTo>
                    <a:close/>
                    <a:moveTo>
                      <a:pt x="1679950" y="1132597"/>
                    </a:moveTo>
                    <a:lnTo>
                      <a:pt x="1573377" y="1132597"/>
                    </a:lnTo>
                    <a:lnTo>
                      <a:pt x="1573377" y="1239169"/>
                    </a:lnTo>
                    <a:close/>
                    <a:moveTo>
                      <a:pt x="1573377" y="979569"/>
                    </a:moveTo>
                    <a:lnTo>
                      <a:pt x="1573377" y="1086142"/>
                    </a:lnTo>
                    <a:lnTo>
                      <a:pt x="1679950" y="1086142"/>
                    </a:lnTo>
                    <a:close/>
                    <a:moveTo>
                      <a:pt x="1718007" y="941512"/>
                    </a:moveTo>
                    <a:lnTo>
                      <a:pt x="1611434" y="941512"/>
                    </a:lnTo>
                    <a:lnTo>
                      <a:pt x="1718007" y="1048085"/>
                    </a:lnTo>
                    <a:close/>
                    <a:moveTo>
                      <a:pt x="1718006" y="788485"/>
                    </a:moveTo>
                    <a:lnTo>
                      <a:pt x="1611434" y="895057"/>
                    </a:lnTo>
                    <a:lnTo>
                      <a:pt x="1718006" y="895057"/>
                    </a:lnTo>
                    <a:close/>
                    <a:moveTo>
                      <a:pt x="1871034" y="941512"/>
                    </a:moveTo>
                    <a:lnTo>
                      <a:pt x="1764461" y="941512"/>
                    </a:lnTo>
                    <a:lnTo>
                      <a:pt x="1764462" y="1048085"/>
                    </a:lnTo>
                    <a:close/>
                    <a:moveTo>
                      <a:pt x="1764461" y="788485"/>
                    </a:moveTo>
                    <a:lnTo>
                      <a:pt x="1764462" y="895057"/>
                    </a:lnTo>
                    <a:lnTo>
                      <a:pt x="1871034" y="895057"/>
                    </a:lnTo>
                    <a:close/>
                    <a:moveTo>
                      <a:pt x="3382381" y="1946466"/>
                    </a:moveTo>
                    <a:lnTo>
                      <a:pt x="2893361" y="2435486"/>
                    </a:lnTo>
                    <a:lnTo>
                      <a:pt x="2933988" y="2428503"/>
                    </a:lnTo>
                    <a:lnTo>
                      <a:pt x="3009207" y="2503722"/>
                    </a:lnTo>
                    <a:lnTo>
                      <a:pt x="3003173" y="2538827"/>
                    </a:lnTo>
                    <a:lnTo>
                      <a:pt x="3488958" y="2053042"/>
                    </a:lnTo>
                    <a:lnTo>
                      <a:pt x="3388629" y="1952714"/>
                    </a:lnTo>
                    <a:close/>
                    <a:moveTo>
                      <a:pt x="2405874" y="794872"/>
                    </a:moveTo>
                    <a:lnTo>
                      <a:pt x="2299301" y="794872"/>
                    </a:lnTo>
                    <a:lnTo>
                      <a:pt x="2405874" y="901444"/>
                    </a:lnTo>
                    <a:close/>
                    <a:moveTo>
                      <a:pt x="2789111" y="1176277"/>
                    </a:moveTo>
                    <a:lnTo>
                      <a:pt x="2682538" y="1176278"/>
                    </a:lnTo>
                    <a:lnTo>
                      <a:pt x="2789111" y="1282850"/>
                    </a:lnTo>
                    <a:close/>
                    <a:moveTo>
                      <a:pt x="2596355" y="983521"/>
                    </a:moveTo>
                    <a:lnTo>
                      <a:pt x="2489782" y="983522"/>
                    </a:lnTo>
                    <a:lnTo>
                      <a:pt x="2596355" y="1090094"/>
                    </a:lnTo>
                    <a:close/>
                    <a:moveTo>
                      <a:pt x="3174317" y="1558747"/>
                    </a:moveTo>
                    <a:lnTo>
                      <a:pt x="3067745" y="1558747"/>
                    </a:lnTo>
                    <a:lnTo>
                      <a:pt x="3174317" y="1665320"/>
                    </a:lnTo>
                    <a:close/>
                    <a:moveTo>
                      <a:pt x="2983234" y="1367664"/>
                    </a:moveTo>
                    <a:lnTo>
                      <a:pt x="2876661" y="1367664"/>
                    </a:lnTo>
                    <a:lnTo>
                      <a:pt x="2983234" y="1474236"/>
                    </a:lnTo>
                    <a:close/>
                    <a:moveTo>
                      <a:pt x="3556486" y="1940915"/>
                    </a:moveTo>
                    <a:lnTo>
                      <a:pt x="3449914" y="1940915"/>
                    </a:lnTo>
                    <a:lnTo>
                      <a:pt x="3556487" y="2047488"/>
                    </a:lnTo>
                    <a:close/>
                    <a:moveTo>
                      <a:pt x="3365402" y="1749831"/>
                    </a:moveTo>
                    <a:lnTo>
                      <a:pt x="3258830" y="1749831"/>
                    </a:lnTo>
                    <a:lnTo>
                      <a:pt x="3365402" y="1856404"/>
                    </a:lnTo>
                    <a:close/>
                    <a:moveTo>
                      <a:pt x="3761426" y="2144804"/>
                    </a:moveTo>
                    <a:lnTo>
                      <a:pt x="3654853" y="2144804"/>
                    </a:lnTo>
                    <a:lnTo>
                      <a:pt x="3761426" y="2251377"/>
                    </a:lnTo>
                    <a:close/>
                    <a:moveTo>
                      <a:pt x="2405874" y="657532"/>
                    </a:moveTo>
                    <a:lnTo>
                      <a:pt x="2314989" y="748417"/>
                    </a:lnTo>
                    <a:lnTo>
                      <a:pt x="2405874" y="748417"/>
                    </a:lnTo>
                    <a:close/>
                    <a:moveTo>
                      <a:pt x="2558894" y="794872"/>
                    </a:moveTo>
                    <a:lnTo>
                      <a:pt x="2452329" y="794872"/>
                    </a:lnTo>
                    <a:lnTo>
                      <a:pt x="2452329" y="901437"/>
                    </a:lnTo>
                    <a:close/>
                    <a:moveTo>
                      <a:pt x="2596355" y="830501"/>
                    </a:moveTo>
                    <a:lnTo>
                      <a:pt x="2489790" y="937067"/>
                    </a:lnTo>
                    <a:lnTo>
                      <a:pt x="2596355" y="937067"/>
                    </a:lnTo>
                    <a:close/>
                    <a:moveTo>
                      <a:pt x="2942138" y="1176278"/>
                    </a:moveTo>
                    <a:lnTo>
                      <a:pt x="2835566" y="1176277"/>
                    </a:lnTo>
                    <a:lnTo>
                      <a:pt x="2835566" y="1282850"/>
                    </a:lnTo>
                    <a:close/>
                    <a:moveTo>
                      <a:pt x="2789111" y="1023250"/>
                    </a:moveTo>
                    <a:lnTo>
                      <a:pt x="2682538" y="1129823"/>
                    </a:lnTo>
                    <a:lnTo>
                      <a:pt x="2789111" y="1129823"/>
                    </a:lnTo>
                    <a:close/>
                    <a:moveTo>
                      <a:pt x="2749382" y="983521"/>
                    </a:moveTo>
                    <a:lnTo>
                      <a:pt x="2642810" y="983522"/>
                    </a:lnTo>
                    <a:lnTo>
                      <a:pt x="2642810" y="1090094"/>
                    </a:lnTo>
                    <a:close/>
                    <a:moveTo>
                      <a:pt x="3327345" y="1558747"/>
                    </a:moveTo>
                    <a:lnTo>
                      <a:pt x="3220772" y="1558747"/>
                    </a:lnTo>
                    <a:lnTo>
                      <a:pt x="3220772" y="1665320"/>
                    </a:lnTo>
                    <a:close/>
                    <a:moveTo>
                      <a:pt x="3174317" y="1405720"/>
                    </a:moveTo>
                    <a:lnTo>
                      <a:pt x="3067745" y="1512292"/>
                    </a:lnTo>
                    <a:lnTo>
                      <a:pt x="3174317" y="1512292"/>
                    </a:lnTo>
                    <a:close/>
                    <a:moveTo>
                      <a:pt x="3136261" y="1367664"/>
                    </a:moveTo>
                    <a:lnTo>
                      <a:pt x="3029688" y="1367664"/>
                    </a:lnTo>
                    <a:lnTo>
                      <a:pt x="3029689" y="1474236"/>
                    </a:lnTo>
                    <a:close/>
                    <a:moveTo>
                      <a:pt x="2983234" y="1214636"/>
                    </a:moveTo>
                    <a:lnTo>
                      <a:pt x="2876661" y="1321209"/>
                    </a:lnTo>
                    <a:lnTo>
                      <a:pt x="2983234" y="1321209"/>
                    </a:lnTo>
                    <a:close/>
                    <a:moveTo>
                      <a:pt x="3709514" y="1940915"/>
                    </a:moveTo>
                    <a:lnTo>
                      <a:pt x="3602941" y="1940915"/>
                    </a:lnTo>
                    <a:lnTo>
                      <a:pt x="3602942" y="2047488"/>
                    </a:lnTo>
                    <a:close/>
                    <a:moveTo>
                      <a:pt x="3556487" y="1787888"/>
                    </a:moveTo>
                    <a:lnTo>
                      <a:pt x="3449914" y="1894460"/>
                    </a:lnTo>
                    <a:lnTo>
                      <a:pt x="3556486" y="1894460"/>
                    </a:lnTo>
                    <a:close/>
                    <a:moveTo>
                      <a:pt x="3518430" y="1749831"/>
                    </a:moveTo>
                    <a:lnTo>
                      <a:pt x="3411857" y="1749831"/>
                    </a:lnTo>
                    <a:lnTo>
                      <a:pt x="3411857" y="1856403"/>
                    </a:lnTo>
                    <a:close/>
                    <a:moveTo>
                      <a:pt x="3365402" y="1596803"/>
                    </a:moveTo>
                    <a:lnTo>
                      <a:pt x="3258830" y="1703376"/>
                    </a:lnTo>
                    <a:lnTo>
                      <a:pt x="3365402" y="1703376"/>
                    </a:lnTo>
                    <a:close/>
                    <a:moveTo>
                      <a:pt x="3761426" y="1991777"/>
                    </a:moveTo>
                    <a:lnTo>
                      <a:pt x="3654853" y="2098349"/>
                    </a:lnTo>
                    <a:lnTo>
                      <a:pt x="3761426" y="2098349"/>
                    </a:lnTo>
                    <a:close/>
                    <a:moveTo>
                      <a:pt x="2452329" y="641845"/>
                    </a:moveTo>
                    <a:lnTo>
                      <a:pt x="2452329" y="748417"/>
                    </a:lnTo>
                    <a:lnTo>
                      <a:pt x="2558901" y="748417"/>
                    </a:lnTo>
                    <a:close/>
                    <a:moveTo>
                      <a:pt x="2835566" y="1023250"/>
                    </a:moveTo>
                    <a:lnTo>
                      <a:pt x="2835566" y="1129822"/>
                    </a:lnTo>
                    <a:lnTo>
                      <a:pt x="2942138" y="1129822"/>
                    </a:lnTo>
                    <a:close/>
                    <a:moveTo>
                      <a:pt x="2642810" y="830494"/>
                    </a:moveTo>
                    <a:lnTo>
                      <a:pt x="2642810" y="937066"/>
                    </a:lnTo>
                    <a:lnTo>
                      <a:pt x="2749382" y="937066"/>
                    </a:lnTo>
                    <a:close/>
                    <a:moveTo>
                      <a:pt x="3220772" y="1405720"/>
                    </a:moveTo>
                    <a:lnTo>
                      <a:pt x="3220772" y="1512292"/>
                    </a:lnTo>
                    <a:lnTo>
                      <a:pt x="3327344" y="1512292"/>
                    </a:lnTo>
                    <a:close/>
                    <a:moveTo>
                      <a:pt x="3029688" y="1214636"/>
                    </a:moveTo>
                    <a:lnTo>
                      <a:pt x="3029688" y="1321209"/>
                    </a:lnTo>
                    <a:lnTo>
                      <a:pt x="3136261" y="1321209"/>
                    </a:lnTo>
                    <a:close/>
                    <a:moveTo>
                      <a:pt x="3602941" y="1787888"/>
                    </a:moveTo>
                    <a:lnTo>
                      <a:pt x="3602941" y="1894460"/>
                    </a:lnTo>
                    <a:lnTo>
                      <a:pt x="3709514" y="1894460"/>
                    </a:lnTo>
                    <a:close/>
                    <a:moveTo>
                      <a:pt x="3411857" y="1596803"/>
                    </a:moveTo>
                    <a:lnTo>
                      <a:pt x="3411857" y="1703376"/>
                    </a:lnTo>
                    <a:lnTo>
                      <a:pt x="3518429" y="1703376"/>
                    </a:lnTo>
                    <a:close/>
                    <a:moveTo>
                      <a:pt x="2353083" y="150965"/>
                    </a:moveTo>
                    <a:lnTo>
                      <a:pt x="2025288" y="132265"/>
                    </a:lnTo>
                    <a:lnTo>
                      <a:pt x="2071608" y="178585"/>
                    </a:lnTo>
                    <a:lnTo>
                      <a:pt x="2093619" y="156574"/>
                    </a:lnTo>
                    <a:lnTo>
                      <a:pt x="2220546" y="283501"/>
                    </a:lnTo>
                    <a:close/>
                    <a:moveTo>
                      <a:pt x="2523312" y="286240"/>
                    </a:moveTo>
                    <a:lnTo>
                      <a:pt x="2373298" y="436253"/>
                    </a:lnTo>
                    <a:lnTo>
                      <a:pt x="2500225" y="563180"/>
                    </a:lnTo>
                    <a:lnTo>
                      <a:pt x="2473487" y="589919"/>
                    </a:lnTo>
                    <a:lnTo>
                      <a:pt x="2618667" y="735099"/>
                    </a:lnTo>
                    <a:lnTo>
                      <a:pt x="2619582" y="734183"/>
                    </a:lnTo>
                    <a:lnTo>
                      <a:pt x="2812338" y="926939"/>
                    </a:lnTo>
                    <a:lnTo>
                      <a:pt x="2845693" y="960294"/>
                    </a:lnTo>
                    <a:lnTo>
                      <a:pt x="3005093" y="1119693"/>
                    </a:lnTo>
                    <a:lnTo>
                      <a:pt x="3006461" y="1118325"/>
                    </a:lnTo>
                    <a:lnTo>
                      <a:pt x="3197545" y="1309409"/>
                    </a:lnTo>
                    <a:lnTo>
                      <a:pt x="3232572" y="1344436"/>
                    </a:lnTo>
                    <a:lnTo>
                      <a:pt x="3246403" y="1358267"/>
                    </a:lnTo>
                    <a:close/>
                    <a:moveTo>
                      <a:pt x="2523816" y="30335"/>
                    </a:moveTo>
                    <a:lnTo>
                      <a:pt x="2626629" y="133149"/>
                    </a:lnTo>
                    <a:lnTo>
                      <a:pt x="2552082" y="207696"/>
                    </a:lnTo>
                    <a:lnTo>
                      <a:pt x="2576968" y="232583"/>
                    </a:lnTo>
                    <a:lnTo>
                      <a:pt x="2575182" y="234369"/>
                    </a:lnTo>
                    <a:lnTo>
                      <a:pt x="3513251" y="1625113"/>
                    </a:lnTo>
                    <a:lnTo>
                      <a:pt x="3579714" y="1691577"/>
                    </a:lnTo>
                    <a:lnTo>
                      <a:pt x="3614741" y="1726603"/>
                    </a:lnTo>
                    <a:lnTo>
                      <a:pt x="3784128" y="1895991"/>
                    </a:lnTo>
                    <a:lnTo>
                      <a:pt x="3784653" y="1895466"/>
                    </a:lnTo>
                    <a:lnTo>
                      <a:pt x="3802957" y="1913770"/>
                    </a:lnTo>
                    <a:lnTo>
                      <a:pt x="3802957" y="1914820"/>
                    </a:lnTo>
                    <a:lnTo>
                      <a:pt x="3805825" y="1917687"/>
                    </a:lnTo>
                    <a:lnTo>
                      <a:pt x="3802957" y="1920555"/>
                    </a:lnTo>
                    <a:lnTo>
                      <a:pt x="3802957" y="2329384"/>
                    </a:lnTo>
                    <a:lnTo>
                      <a:pt x="3784653" y="2347688"/>
                    </a:lnTo>
                    <a:lnTo>
                      <a:pt x="3580239" y="2143274"/>
                    </a:lnTo>
                    <a:lnTo>
                      <a:pt x="3579714" y="2143798"/>
                    </a:lnTo>
                    <a:lnTo>
                      <a:pt x="3514414" y="2078498"/>
                    </a:lnTo>
                    <a:lnTo>
                      <a:pt x="2992605" y="2600306"/>
                    </a:lnTo>
                    <a:lnTo>
                      <a:pt x="2990741" y="2611151"/>
                    </a:lnTo>
                    <a:lnTo>
                      <a:pt x="2771416" y="2767764"/>
                    </a:lnTo>
                    <a:lnTo>
                      <a:pt x="2746140" y="2742487"/>
                    </a:lnTo>
                    <a:lnTo>
                      <a:pt x="2670170" y="2818456"/>
                    </a:lnTo>
                    <a:lnTo>
                      <a:pt x="2651401" y="2799687"/>
                    </a:lnTo>
                    <a:cubicBezTo>
                      <a:pt x="2625528" y="2785735"/>
                      <a:pt x="2592950" y="2788926"/>
                      <a:pt x="2569612" y="2809139"/>
                    </a:cubicBezTo>
                    <a:cubicBezTo>
                      <a:pt x="2540180" y="2834630"/>
                      <a:pt x="2535445" y="2878528"/>
                      <a:pt x="2558763" y="2909709"/>
                    </a:cubicBezTo>
                    <a:cubicBezTo>
                      <a:pt x="2580225" y="2939886"/>
                      <a:pt x="2602221" y="2944074"/>
                      <a:pt x="2698387" y="2956528"/>
                    </a:cubicBezTo>
                    <a:cubicBezTo>
                      <a:pt x="2612716" y="3019512"/>
                      <a:pt x="2549084" y="3004923"/>
                      <a:pt x="2499317" y="2954166"/>
                    </a:cubicBezTo>
                    <a:cubicBezTo>
                      <a:pt x="2449549" y="2903408"/>
                      <a:pt x="2462151" y="2804007"/>
                      <a:pt x="2521014" y="2753027"/>
                    </a:cubicBezTo>
                    <a:cubicBezTo>
                      <a:pt x="2561003" y="2718393"/>
                      <a:pt x="2614554" y="2708748"/>
                      <a:pt x="2661444" y="2725347"/>
                    </a:cubicBezTo>
                    <a:lnTo>
                      <a:pt x="2695222" y="2691569"/>
                    </a:lnTo>
                    <a:lnTo>
                      <a:pt x="2669947" y="2666294"/>
                    </a:lnTo>
                    <a:lnTo>
                      <a:pt x="2810390" y="2469612"/>
                    </a:lnTo>
                    <a:lnTo>
                      <a:pt x="2809356" y="2468579"/>
                    </a:lnTo>
                    <a:lnTo>
                      <a:pt x="2815551" y="2462385"/>
                    </a:lnTo>
                    <a:lnTo>
                      <a:pt x="2826559" y="2446968"/>
                    </a:lnTo>
                    <a:lnTo>
                      <a:pt x="2831882" y="2446053"/>
                    </a:lnTo>
                    <a:lnTo>
                      <a:pt x="3356925" y="1921010"/>
                    </a:lnTo>
                    <a:lnTo>
                      <a:pt x="3353603" y="1917688"/>
                    </a:lnTo>
                    <a:lnTo>
                      <a:pt x="3197545" y="1761630"/>
                    </a:lnTo>
                    <a:lnTo>
                      <a:pt x="3197544" y="1761631"/>
                    </a:lnTo>
                    <a:lnTo>
                      <a:pt x="3006461" y="1570547"/>
                    </a:lnTo>
                    <a:lnTo>
                      <a:pt x="2971434" y="1535520"/>
                    </a:lnTo>
                    <a:lnTo>
                      <a:pt x="2813706" y="1377793"/>
                    </a:lnTo>
                    <a:lnTo>
                      <a:pt x="2812338" y="1379161"/>
                    </a:lnTo>
                    <a:lnTo>
                      <a:pt x="2619582" y="1186405"/>
                    </a:lnTo>
                    <a:lnTo>
                      <a:pt x="2586227" y="1153050"/>
                    </a:lnTo>
                    <a:lnTo>
                      <a:pt x="2430017" y="996839"/>
                    </a:lnTo>
                    <a:lnTo>
                      <a:pt x="2429101" y="997755"/>
                    </a:lnTo>
                    <a:lnTo>
                      <a:pt x="2247376" y="816030"/>
                    </a:lnTo>
                    <a:lnTo>
                      <a:pt x="2194721" y="868684"/>
                    </a:lnTo>
                    <a:lnTo>
                      <a:pt x="2169629" y="843592"/>
                    </a:lnTo>
                    <a:lnTo>
                      <a:pt x="2012511" y="1000710"/>
                    </a:lnTo>
                    <a:lnTo>
                      <a:pt x="1948715" y="936915"/>
                    </a:lnTo>
                    <a:lnTo>
                      <a:pt x="1776261" y="1109369"/>
                    </a:lnTo>
                    <a:lnTo>
                      <a:pt x="1741234" y="1144396"/>
                    </a:lnTo>
                    <a:lnTo>
                      <a:pt x="1585176" y="1300453"/>
                    </a:lnTo>
                    <a:lnTo>
                      <a:pt x="1550150" y="1335480"/>
                    </a:lnTo>
                    <a:lnTo>
                      <a:pt x="1394093" y="1491537"/>
                    </a:lnTo>
                    <a:lnTo>
                      <a:pt x="1359065" y="1526564"/>
                    </a:lnTo>
                    <a:lnTo>
                      <a:pt x="1201338" y="1684291"/>
                    </a:lnTo>
                    <a:lnTo>
                      <a:pt x="1202706" y="1685660"/>
                    </a:lnTo>
                    <a:lnTo>
                      <a:pt x="1009951" y="1878416"/>
                    </a:lnTo>
                    <a:lnTo>
                      <a:pt x="976596" y="1911771"/>
                    </a:lnTo>
                    <a:lnTo>
                      <a:pt x="820385" y="2067981"/>
                    </a:lnTo>
                    <a:lnTo>
                      <a:pt x="821301" y="2068897"/>
                    </a:lnTo>
                    <a:lnTo>
                      <a:pt x="612116" y="2278081"/>
                    </a:lnTo>
                    <a:lnTo>
                      <a:pt x="673628" y="2339593"/>
                    </a:lnTo>
                    <a:lnTo>
                      <a:pt x="567426" y="2445795"/>
                    </a:lnTo>
                    <a:lnTo>
                      <a:pt x="672230" y="2550598"/>
                    </a:lnTo>
                    <a:lnTo>
                      <a:pt x="566028" y="2656800"/>
                    </a:lnTo>
                    <a:lnTo>
                      <a:pt x="0" y="2090772"/>
                    </a:lnTo>
                    <a:lnTo>
                      <a:pt x="106202" y="1984570"/>
                    </a:lnTo>
                    <a:lnTo>
                      <a:pt x="211005" y="2089373"/>
                    </a:lnTo>
                    <a:lnTo>
                      <a:pt x="317206" y="1983171"/>
                    </a:lnTo>
                    <a:lnTo>
                      <a:pt x="386005" y="2051970"/>
                    </a:lnTo>
                    <a:lnTo>
                      <a:pt x="558644" y="1879331"/>
                    </a:lnTo>
                    <a:lnTo>
                      <a:pt x="557729" y="1878415"/>
                    </a:lnTo>
                    <a:lnTo>
                      <a:pt x="750485" y="1685660"/>
                    </a:lnTo>
                    <a:lnTo>
                      <a:pt x="783839" y="1652305"/>
                    </a:lnTo>
                    <a:lnTo>
                      <a:pt x="943239" y="1492905"/>
                    </a:lnTo>
                    <a:lnTo>
                      <a:pt x="941871" y="1491537"/>
                    </a:lnTo>
                    <a:lnTo>
                      <a:pt x="1132954" y="1300453"/>
                    </a:lnTo>
                    <a:lnTo>
                      <a:pt x="1167982" y="1265426"/>
                    </a:lnTo>
                    <a:lnTo>
                      <a:pt x="1324039" y="1109369"/>
                    </a:lnTo>
                    <a:lnTo>
                      <a:pt x="1359065" y="1074342"/>
                    </a:lnTo>
                    <a:lnTo>
                      <a:pt x="1515123" y="918285"/>
                    </a:lnTo>
                    <a:lnTo>
                      <a:pt x="1550150" y="883258"/>
                    </a:lnTo>
                    <a:lnTo>
                      <a:pt x="1722604" y="710804"/>
                    </a:lnTo>
                    <a:lnTo>
                      <a:pt x="1656089" y="644289"/>
                    </a:lnTo>
                    <a:lnTo>
                      <a:pt x="1813208" y="487170"/>
                    </a:lnTo>
                    <a:lnTo>
                      <a:pt x="1788115" y="462078"/>
                    </a:lnTo>
                    <a:lnTo>
                      <a:pt x="1817021" y="433172"/>
                    </a:lnTo>
                    <a:lnTo>
                      <a:pt x="1638436" y="254587"/>
                    </a:lnTo>
                    <a:lnTo>
                      <a:pt x="1893022" y="0"/>
                    </a:lnTo>
                    <a:lnTo>
                      <a:pt x="1948799" y="55777"/>
                    </a:lnTo>
                    <a:lnTo>
                      <a:pt x="2421315" y="82732"/>
                    </a:lnTo>
                    <a:lnTo>
                      <a:pt x="2424216" y="79831"/>
                    </a:lnTo>
                    <a:lnTo>
                      <a:pt x="2449269" y="10488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6" name="Rectangle 41">
                <a:extLst>
                  <a:ext uri="{FF2B5EF4-FFF2-40B4-BE49-F238E27FC236}">
                    <a16:creationId xmlns="" xmlns:a16="http://schemas.microsoft.com/office/drawing/2014/main" id="{EB91A285-202B-4F84-BB4C-3E98985E2B10}"/>
                  </a:ext>
                </a:extLst>
              </p:cNvPr>
              <p:cNvSpPr>
                <a:spLocks/>
              </p:cNvSpPr>
              <p:nvPr/>
            </p:nvSpPr>
            <p:spPr>
              <a:xfrm rot="19192674">
                <a:off x="926950" y="2109352"/>
                <a:ext cx="360000" cy="360000"/>
              </a:xfrm>
              <a:custGeom>
                <a:avLst/>
                <a:gdLst/>
                <a:ahLst/>
                <a:cxnLst/>
                <a:rect l="l" t="t" r="r" b="b"/>
                <a:pathLst>
                  <a:path w="3888423" h="3970014">
                    <a:moveTo>
                      <a:pt x="1259577" y="2471243"/>
                    </a:moveTo>
                    <a:cubicBezTo>
                      <a:pt x="1293292" y="2471243"/>
                      <a:pt x="1320623" y="2543205"/>
                      <a:pt x="1320623" y="2631975"/>
                    </a:cubicBezTo>
                    <a:cubicBezTo>
                      <a:pt x="1320623" y="2720745"/>
                      <a:pt x="1293292" y="2792707"/>
                      <a:pt x="1259577" y="2792707"/>
                    </a:cubicBezTo>
                    <a:cubicBezTo>
                      <a:pt x="1225862" y="2792707"/>
                      <a:pt x="1198531" y="2720745"/>
                      <a:pt x="1198531" y="2631975"/>
                    </a:cubicBezTo>
                    <a:cubicBezTo>
                      <a:pt x="1198531" y="2543205"/>
                      <a:pt x="1225862" y="2471243"/>
                      <a:pt x="1259577" y="2471243"/>
                    </a:cubicBezTo>
                    <a:close/>
                    <a:moveTo>
                      <a:pt x="1710471" y="2470362"/>
                    </a:moveTo>
                    <a:cubicBezTo>
                      <a:pt x="1741030" y="2470028"/>
                      <a:pt x="1768823" y="2488083"/>
                      <a:pt x="1781169" y="2516203"/>
                    </a:cubicBezTo>
                    <a:cubicBezTo>
                      <a:pt x="1793845" y="2545068"/>
                      <a:pt x="1787700" y="2578742"/>
                      <a:pt x="1765642" y="2601268"/>
                    </a:cubicBezTo>
                    <a:cubicBezTo>
                      <a:pt x="1750827" y="2616399"/>
                      <a:pt x="1730831" y="2624459"/>
                      <a:pt x="1710472" y="2623745"/>
                    </a:cubicBezTo>
                    <a:close/>
                    <a:moveTo>
                      <a:pt x="2456093" y="2374056"/>
                    </a:moveTo>
                    <a:lnTo>
                      <a:pt x="2456093" y="2889893"/>
                    </a:lnTo>
                    <a:lnTo>
                      <a:pt x="2566690" y="2889893"/>
                    </a:lnTo>
                    <a:lnTo>
                      <a:pt x="2566690" y="2706284"/>
                    </a:lnTo>
                    <a:lnTo>
                      <a:pt x="2632197" y="2884955"/>
                    </a:lnTo>
                    <a:lnTo>
                      <a:pt x="2635843" y="2883618"/>
                    </a:lnTo>
                    <a:lnTo>
                      <a:pt x="2635843" y="2889893"/>
                    </a:lnTo>
                    <a:lnTo>
                      <a:pt x="2746439" y="2889893"/>
                    </a:lnTo>
                    <a:lnTo>
                      <a:pt x="2746439" y="2374056"/>
                    </a:lnTo>
                    <a:lnTo>
                      <a:pt x="2635843" y="2374056"/>
                    </a:lnTo>
                    <a:lnTo>
                      <a:pt x="2635843" y="2573614"/>
                    </a:lnTo>
                    <a:lnTo>
                      <a:pt x="2566690" y="2385000"/>
                    </a:lnTo>
                    <a:lnTo>
                      <a:pt x="2566690" y="2374056"/>
                    </a:lnTo>
                    <a:close/>
                    <a:moveTo>
                      <a:pt x="2032426" y="2374056"/>
                    </a:moveTo>
                    <a:lnTo>
                      <a:pt x="2032426" y="2889895"/>
                    </a:lnTo>
                    <a:lnTo>
                      <a:pt x="2115405" y="2889895"/>
                    </a:lnTo>
                    <a:lnTo>
                      <a:pt x="2143023" y="2889895"/>
                    </a:lnTo>
                    <a:lnTo>
                      <a:pt x="2308949" y="2889895"/>
                    </a:lnTo>
                    <a:lnTo>
                      <a:pt x="2308949" y="2779299"/>
                    </a:lnTo>
                    <a:lnTo>
                      <a:pt x="2143023" y="2779299"/>
                    </a:lnTo>
                    <a:lnTo>
                      <a:pt x="2143023" y="2686401"/>
                    </a:lnTo>
                    <a:lnTo>
                      <a:pt x="2308949" y="2686401"/>
                    </a:lnTo>
                    <a:lnTo>
                      <a:pt x="2308949" y="2575804"/>
                    </a:lnTo>
                    <a:lnTo>
                      <a:pt x="2143023" y="2575804"/>
                    </a:lnTo>
                    <a:lnTo>
                      <a:pt x="2143023" y="2484653"/>
                    </a:lnTo>
                    <a:lnTo>
                      <a:pt x="2308949" y="2484653"/>
                    </a:lnTo>
                    <a:lnTo>
                      <a:pt x="2308949" y="2374056"/>
                    </a:lnTo>
                    <a:lnTo>
                      <a:pt x="2143023" y="2374056"/>
                    </a:lnTo>
                    <a:lnTo>
                      <a:pt x="2115405" y="2374056"/>
                    </a:lnTo>
                    <a:close/>
                    <a:moveTo>
                      <a:pt x="1259577" y="2374056"/>
                    </a:moveTo>
                    <a:cubicBezTo>
                      <a:pt x="1172187" y="2374056"/>
                      <a:pt x="1101344" y="2489530"/>
                      <a:pt x="1101344" y="2631975"/>
                    </a:cubicBezTo>
                    <a:cubicBezTo>
                      <a:pt x="1101344" y="2774420"/>
                      <a:pt x="1172187" y="2889894"/>
                      <a:pt x="1259577" y="2889894"/>
                    </a:cubicBezTo>
                    <a:cubicBezTo>
                      <a:pt x="1346967" y="2889894"/>
                      <a:pt x="1417810" y="2774420"/>
                      <a:pt x="1417810" y="2631975"/>
                    </a:cubicBezTo>
                    <a:cubicBezTo>
                      <a:pt x="1417810" y="2489530"/>
                      <a:pt x="1346967" y="2374056"/>
                      <a:pt x="1259577" y="2374056"/>
                    </a:cubicBezTo>
                    <a:close/>
                    <a:moveTo>
                      <a:pt x="1599876" y="2366688"/>
                    </a:moveTo>
                    <a:lnTo>
                      <a:pt x="1599875" y="2882524"/>
                    </a:lnTo>
                    <a:lnTo>
                      <a:pt x="1710472" y="2882525"/>
                    </a:lnTo>
                    <a:lnTo>
                      <a:pt x="1710472" y="2723975"/>
                    </a:lnTo>
                    <a:cubicBezTo>
                      <a:pt x="1757507" y="2725624"/>
                      <a:pt x="1803701" y="2707003"/>
                      <a:pt x="1837929" y="2672047"/>
                    </a:cubicBezTo>
                    <a:cubicBezTo>
                      <a:pt x="1888884" y="2620006"/>
                      <a:pt x="1903084" y="2542214"/>
                      <a:pt x="1873801" y="2475527"/>
                    </a:cubicBezTo>
                    <a:cubicBezTo>
                      <a:pt x="1845275" y="2410565"/>
                      <a:pt x="1781067" y="2368851"/>
                      <a:pt x="1710472" y="2369624"/>
                    </a:cubicBezTo>
                    <a:lnTo>
                      <a:pt x="1710471" y="2366688"/>
                    </a:lnTo>
                    <a:close/>
                    <a:moveTo>
                      <a:pt x="920754" y="2169815"/>
                    </a:moveTo>
                    <a:lnTo>
                      <a:pt x="3008986" y="2169815"/>
                    </a:lnTo>
                    <a:lnTo>
                      <a:pt x="3008986" y="3105919"/>
                    </a:lnTo>
                    <a:lnTo>
                      <a:pt x="920754" y="3105919"/>
                    </a:lnTo>
                    <a:close/>
                    <a:moveTo>
                      <a:pt x="632722" y="1985007"/>
                    </a:moveTo>
                    <a:lnTo>
                      <a:pt x="632722" y="3321943"/>
                    </a:lnTo>
                    <a:lnTo>
                      <a:pt x="3297018" y="3321943"/>
                    </a:lnTo>
                    <a:lnTo>
                      <a:pt x="3297018" y="1985007"/>
                    </a:lnTo>
                    <a:close/>
                    <a:moveTo>
                      <a:pt x="2657019" y="761679"/>
                    </a:moveTo>
                    <a:lnTo>
                      <a:pt x="2760733" y="1606387"/>
                    </a:lnTo>
                    <a:lnTo>
                      <a:pt x="2761762" y="1614761"/>
                    </a:lnTo>
                    <a:lnTo>
                      <a:pt x="2762330" y="1614691"/>
                    </a:lnTo>
                    <a:cubicBezTo>
                      <a:pt x="2780335" y="1740615"/>
                      <a:pt x="2862522" y="1833408"/>
                      <a:pt x="2948897" y="1824230"/>
                    </a:cubicBezTo>
                    <a:cubicBezTo>
                      <a:pt x="3036464" y="1814924"/>
                      <a:pt x="3095979" y="1704243"/>
                      <a:pt x="3083047" y="1575312"/>
                    </a:cubicBezTo>
                    <a:lnTo>
                      <a:pt x="3083347" y="1575275"/>
                    </a:lnTo>
                    <a:lnTo>
                      <a:pt x="2983448" y="761679"/>
                    </a:lnTo>
                    <a:close/>
                    <a:moveTo>
                      <a:pt x="2205921" y="761679"/>
                    </a:moveTo>
                    <a:lnTo>
                      <a:pt x="2264137" y="1594263"/>
                    </a:lnTo>
                    <a:cubicBezTo>
                      <a:pt x="2264333" y="1597068"/>
                      <a:pt x="2264530" y="1599874"/>
                      <a:pt x="2264726" y="1602679"/>
                    </a:cubicBezTo>
                    <a:lnTo>
                      <a:pt x="2265297" y="1602640"/>
                    </a:lnTo>
                    <a:cubicBezTo>
                      <a:pt x="2276686" y="1729333"/>
                      <a:pt x="2353905" y="1826300"/>
                      <a:pt x="2440641" y="1821655"/>
                    </a:cubicBezTo>
                    <a:cubicBezTo>
                      <a:pt x="2528577" y="1816945"/>
                      <a:pt x="2593802" y="1709530"/>
                      <a:pt x="2587636" y="1580099"/>
                    </a:cubicBezTo>
                    <a:lnTo>
                      <a:pt x="2587937" y="1580078"/>
                    </a:lnTo>
                    <a:lnTo>
                      <a:pt x="2530706" y="761679"/>
                    </a:lnTo>
                    <a:close/>
                    <a:moveTo>
                      <a:pt x="1761700" y="761679"/>
                    </a:moveTo>
                    <a:cubicBezTo>
                      <a:pt x="1761699" y="1032443"/>
                      <a:pt x="1761699" y="1303208"/>
                      <a:pt x="1761698" y="1573972"/>
                    </a:cubicBezTo>
                    <a:lnTo>
                      <a:pt x="1761698" y="1582410"/>
                    </a:lnTo>
                    <a:lnTo>
                      <a:pt x="1762270" y="1582410"/>
                    </a:lnTo>
                    <a:cubicBezTo>
                      <a:pt x="1764795" y="1709590"/>
                      <a:pt x="1835062" y="1811707"/>
                      <a:pt x="1921910" y="1813122"/>
                    </a:cubicBezTo>
                    <a:cubicBezTo>
                      <a:pt x="2009960" y="1814558"/>
                      <a:pt x="2082519" y="1711955"/>
                      <a:pt x="2085398" y="1582410"/>
                    </a:cubicBezTo>
                    <a:lnTo>
                      <a:pt x="2085698" y="1582410"/>
                    </a:lnTo>
                    <a:cubicBezTo>
                      <a:pt x="2085698" y="1308834"/>
                      <a:pt x="2085698" y="1035256"/>
                      <a:pt x="2085696" y="761679"/>
                    </a:cubicBezTo>
                    <a:close/>
                    <a:moveTo>
                      <a:pt x="3411320" y="761678"/>
                    </a:moveTo>
                    <a:lnTo>
                      <a:pt x="3078803" y="761679"/>
                    </a:lnTo>
                    <a:lnTo>
                      <a:pt x="3277545" y="1622538"/>
                    </a:lnTo>
                    <a:lnTo>
                      <a:pt x="3279443" y="1630759"/>
                    </a:lnTo>
                    <a:lnTo>
                      <a:pt x="3280000" y="1630631"/>
                    </a:lnTo>
                    <a:cubicBezTo>
                      <a:pt x="3311069" y="1753983"/>
                      <a:pt x="3402507" y="1837676"/>
                      <a:pt x="3487448" y="1819520"/>
                    </a:cubicBezTo>
                    <a:cubicBezTo>
                      <a:pt x="3573564" y="1801112"/>
                      <a:pt x="3621183" y="1684815"/>
                      <a:pt x="3594846" y="1557943"/>
                    </a:cubicBezTo>
                    <a:lnTo>
                      <a:pt x="3595140" y="1557876"/>
                    </a:lnTo>
                    <a:close/>
                    <a:moveTo>
                      <a:pt x="1633002" y="761678"/>
                    </a:moveTo>
                    <a:lnTo>
                      <a:pt x="1308563" y="761679"/>
                    </a:lnTo>
                    <a:lnTo>
                      <a:pt x="1266057" y="1572672"/>
                    </a:lnTo>
                    <a:lnTo>
                      <a:pt x="1265616" y="1581099"/>
                    </a:lnTo>
                    <a:lnTo>
                      <a:pt x="1266187" y="1581128"/>
                    </a:lnTo>
                    <a:cubicBezTo>
                      <a:pt x="1262052" y="1708267"/>
                      <a:pt x="1326878" y="1813921"/>
                      <a:pt x="1413534" y="1819881"/>
                    </a:cubicBezTo>
                    <a:cubicBezTo>
                      <a:pt x="1501387" y="1825922"/>
                      <a:pt x="1579217" y="1727257"/>
                      <a:pt x="1588872" y="1598040"/>
                    </a:cubicBezTo>
                    <a:lnTo>
                      <a:pt x="1589172" y="1598055"/>
                    </a:lnTo>
                    <a:close/>
                    <a:moveTo>
                      <a:pt x="863949" y="761678"/>
                    </a:moveTo>
                    <a:lnTo>
                      <a:pt x="765078" y="1566901"/>
                    </a:lnTo>
                    <a:lnTo>
                      <a:pt x="764050" y="1575275"/>
                    </a:lnTo>
                    <a:lnTo>
                      <a:pt x="764617" y="1575345"/>
                    </a:lnTo>
                    <a:cubicBezTo>
                      <a:pt x="751624" y="1701884"/>
                      <a:pt x="808922" y="1811803"/>
                      <a:pt x="894951" y="1823794"/>
                    </a:cubicBezTo>
                    <a:cubicBezTo>
                      <a:pt x="982168" y="1835949"/>
                      <a:pt x="1066691" y="1742953"/>
                      <a:pt x="1085336" y="1614724"/>
                    </a:cubicBezTo>
                    <a:lnTo>
                      <a:pt x="1085635" y="1614761"/>
                    </a:lnTo>
                    <a:lnTo>
                      <a:pt x="1190378" y="761679"/>
                    </a:lnTo>
                    <a:close/>
                    <a:moveTo>
                      <a:pt x="295535" y="441623"/>
                    </a:moveTo>
                    <a:lnTo>
                      <a:pt x="3583899" y="441623"/>
                    </a:lnTo>
                    <a:cubicBezTo>
                      <a:pt x="3610412" y="441623"/>
                      <a:pt x="3631905" y="463116"/>
                      <a:pt x="3631905" y="489629"/>
                    </a:cubicBezTo>
                    <a:lnTo>
                      <a:pt x="3631905" y="655863"/>
                    </a:lnTo>
                    <a:lnTo>
                      <a:pt x="3884522" y="1666330"/>
                    </a:lnTo>
                    <a:cubicBezTo>
                      <a:pt x="3909974" y="1748325"/>
                      <a:pt x="3809191" y="1900953"/>
                      <a:pt x="3631905" y="1666330"/>
                    </a:cubicBezTo>
                    <a:lnTo>
                      <a:pt x="3631905" y="3970014"/>
                    </a:lnTo>
                    <a:lnTo>
                      <a:pt x="247529" y="3970014"/>
                    </a:lnTo>
                    <a:lnTo>
                      <a:pt x="247529" y="1768425"/>
                    </a:lnTo>
                    <a:cubicBezTo>
                      <a:pt x="263724" y="1795996"/>
                      <a:pt x="288366" y="1813812"/>
                      <a:pt x="317369" y="1820473"/>
                    </a:cubicBezTo>
                    <a:cubicBezTo>
                      <a:pt x="403196" y="1840184"/>
                      <a:pt x="495502" y="1754908"/>
                      <a:pt x="525251" y="1628793"/>
                    </a:cubicBezTo>
                    <a:lnTo>
                      <a:pt x="525545" y="1628855"/>
                    </a:lnTo>
                    <a:lnTo>
                      <a:pt x="709866" y="761679"/>
                    </a:lnTo>
                    <a:lnTo>
                      <a:pt x="378634" y="761679"/>
                    </a:lnTo>
                    <a:lnTo>
                      <a:pt x="210380" y="1553239"/>
                    </a:lnTo>
                    <a:lnTo>
                      <a:pt x="208625" y="1561492"/>
                    </a:lnTo>
                    <a:lnTo>
                      <a:pt x="209185" y="1561611"/>
                    </a:lnTo>
                    <a:cubicBezTo>
                      <a:pt x="202164" y="1598200"/>
                      <a:pt x="201274" y="1633895"/>
                      <a:pt x="207433" y="1666330"/>
                    </a:cubicBezTo>
                    <a:cubicBezTo>
                      <a:pt x="113985" y="1883037"/>
                      <a:pt x="-32319" y="1816968"/>
                      <a:pt x="6372" y="1666330"/>
                    </a:cubicBezTo>
                    <a:lnTo>
                      <a:pt x="249769" y="692744"/>
                    </a:lnTo>
                    <a:cubicBezTo>
                      <a:pt x="247993" y="689334"/>
                      <a:pt x="247529" y="685546"/>
                      <a:pt x="247529" y="681649"/>
                    </a:cubicBezTo>
                    <a:lnTo>
                      <a:pt x="247529" y="489629"/>
                    </a:lnTo>
                    <a:cubicBezTo>
                      <a:pt x="247529" y="463116"/>
                      <a:pt x="269022" y="441623"/>
                      <a:pt x="295535" y="441623"/>
                    </a:cubicBezTo>
                    <a:close/>
                    <a:moveTo>
                      <a:pt x="307785" y="0"/>
                    </a:moveTo>
                    <a:lnTo>
                      <a:pt x="3571649" y="0"/>
                    </a:lnTo>
                    <a:cubicBezTo>
                      <a:pt x="3604927" y="0"/>
                      <a:pt x="3631905" y="26978"/>
                      <a:pt x="3631905" y="60256"/>
                    </a:cubicBezTo>
                    <a:lnTo>
                      <a:pt x="3631905" y="301273"/>
                    </a:lnTo>
                    <a:cubicBezTo>
                      <a:pt x="3631905" y="334551"/>
                      <a:pt x="3604927" y="361529"/>
                      <a:pt x="3571649" y="361529"/>
                    </a:cubicBezTo>
                    <a:lnTo>
                      <a:pt x="307785" y="361529"/>
                    </a:lnTo>
                    <a:cubicBezTo>
                      <a:pt x="274507" y="361529"/>
                      <a:pt x="247529" y="334551"/>
                      <a:pt x="247529" y="301273"/>
                    </a:cubicBezTo>
                    <a:lnTo>
                      <a:pt x="247529" y="60256"/>
                    </a:lnTo>
                    <a:cubicBezTo>
                      <a:pt x="247529" y="26978"/>
                      <a:pt x="274507" y="0"/>
                      <a:pt x="307785"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7" name="Isosceles Triangle 3">
                <a:extLst>
                  <a:ext uri="{FF2B5EF4-FFF2-40B4-BE49-F238E27FC236}">
                    <a16:creationId xmlns="" xmlns:a16="http://schemas.microsoft.com/office/drawing/2014/main" id="{B46BA477-90E7-42AD-848C-6F67F8349A32}"/>
                  </a:ext>
                </a:extLst>
              </p:cNvPr>
              <p:cNvSpPr>
                <a:spLocks noChangeAspect="1"/>
              </p:cNvSpPr>
              <p:nvPr/>
            </p:nvSpPr>
            <p:spPr>
              <a:xfrm rot="2229245">
                <a:off x="2692912" y="1965188"/>
                <a:ext cx="359661" cy="360000"/>
              </a:xfrm>
              <a:custGeom>
                <a:avLst/>
                <a:gdLst/>
                <a:ahLst/>
                <a:cxnLst/>
                <a:rect l="l" t="t" r="r" b="b"/>
                <a:pathLst>
                  <a:path w="3935086" h="3938802">
                    <a:moveTo>
                      <a:pt x="1861742" y="3314001"/>
                    </a:moveTo>
                    <a:cubicBezTo>
                      <a:pt x="1921395" y="3314001"/>
                      <a:pt x="1969754" y="3362360"/>
                      <a:pt x="1969754" y="3422013"/>
                    </a:cubicBezTo>
                    <a:cubicBezTo>
                      <a:pt x="1969754" y="3481666"/>
                      <a:pt x="1921395" y="3530025"/>
                      <a:pt x="1861742" y="3530025"/>
                    </a:cubicBezTo>
                    <a:cubicBezTo>
                      <a:pt x="1802089" y="3530025"/>
                      <a:pt x="1753730" y="3481666"/>
                      <a:pt x="1753730" y="3422013"/>
                    </a:cubicBezTo>
                    <a:cubicBezTo>
                      <a:pt x="1753730" y="3362360"/>
                      <a:pt x="1802089" y="3314001"/>
                      <a:pt x="1861742" y="3314001"/>
                    </a:cubicBezTo>
                    <a:close/>
                    <a:moveTo>
                      <a:pt x="2097646" y="2118753"/>
                    </a:moveTo>
                    <a:lnTo>
                      <a:pt x="2097646" y="2478753"/>
                    </a:lnTo>
                    <a:lnTo>
                      <a:pt x="2457646" y="2478753"/>
                    </a:lnTo>
                    <a:lnTo>
                      <a:pt x="2457646" y="2118753"/>
                    </a:lnTo>
                    <a:close/>
                    <a:moveTo>
                      <a:pt x="1476536" y="2118753"/>
                    </a:moveTo>
                    <a:lnTo>
                      <a:pt x="1476536" y="2478753"/>
                    </a:lnTo>
                    <a:lnTo>
                      <a:pt x="1836536" y="2478753"/>
                    </a:lnTo>
                    <a:lnTo>
                      <a:pt x="1836536" y="2118753"/>
                    </a:lnTo>
                    <a:close/>
                    <a:moveTo>
                      <a:pt x="2097646" y="1539638"/>
                    </a:moveTo>
                    <a:lnTo>
                      <a:pt x="2097646" y="1899638"/>
                    </a:lnTo>
                    <a:lnTo>
                      <a:pt x="2457646" y="1899638"/>
                    </a:lnTo>
                    <a:lnTo>
                      <a:pt x="2457646" y="1539638"/>
                    </a:lnTo>
                    <a:close/>
                    <a:moveTo>
                      <a:pt x="1476536" y="1539638"/>
                    </a:moveTo>
                    <a:lnTo>
                      <a:pt x="1476536" y="1899638"/>
                    </a:lnTo>
                    <a:lnTo>
                      <a:pt x="1836536" y="1899638"/>
                    </a:lnTo>
                    <a:lnTo>
                      <a:pt x="1836536" y="1539638"/>
                    </a:lnTo>
                    <a:close/>
                    <a:moveTo>
                      <a:pt x="1989788" y="770570"/>
                    </a:moveTo>
                    <a:lnTo>
                      <a:pt x="3429788" y="1850570"/>
                    </a:lnTo>
                    <a:lnTo>
                      <a:pt x="3430108" y="1850570"/>
                    </a:lnTo>
                    <a:lnTo>
                      <a:pt x="3430108" y="3938802"/>
                    </a:lnTo>
                    <a:lnTo>
                      <a:pt x="2265771" y="3938802"/>
                    </a:lnTo>
                    <a:lnTo>
                      <a:pt x="2265771" y="2786674"/>
                    </a:lnTo>
                    <a:lnTo>
                      <a:pt x="1669844" y="2786674"/>
                    </a:lnTo>
                    <a:lnTo>
                      <a:pt x="1669844" y="3938802"/>
                    </a:lnTo>
                    <a:lnTo>
                      <a:pt x="549788" y="3938802"/>
                    </a:lnTo>
                    <a:lnTo>
                      <a:pt x="549788" y="1850570"/>
                    </a:lnTo>
                    <a:close/>
                    <a:moveTo>
                      <a:pt x="1969233" y="1003"/>
                    </a:moveTo>
                    <a:cubicBezTo>
                      <a:pt x="1995162" y="-2644"/>
                      <a:pt x="2022483" y="3601"/>
                      <a:pt x="2045048" y="20601"/>
                    </a:cubicBezTo>
                    <a:lnTo>
                      <a:pt x="3894333" y="1413834"/>
                    </a:lnTo>
                    <a:cubicBezTo>
                      <a:pt x="3939464" y="1447835"/>
                      <a:pt x="3948486" y="1511986"/>
                      <a:pt x="3914485" y="1557117"/>
                    </a:cubicBezTo>
                    <a:lnTo>
                      <a:pt x="3756006" y="1767472"/>
                    </a:lnTo>
                    <a:cubicBezTo>
                      <a:pt x="3722004" y="1812603"/>
                      <a:pt x="3657854" y="1821626"/>
                      <a:pt x="3612722" y="1787625"/>
                    </a:cubicBezTo>
                    <a:lnTo>
                      <a:pt x="1967544" y="548164"/>
                    </a:lnTo>
                    <a:lnTo>
                      <a:pt x="322364" y="1787626"/>
                    </a:lnTo>
                    <a:cubicBezTo>
                      <a:pt x="277233" y="1821627"/>
                      <a:pt x="213082" y="1812604"/>
                      <a:pt x="179080" y="1767473"/>
                    </a:cubicBezTo>
                    <a:lnTo>
                      <a:pt x="20601" y="1557118"/>
                    </a:lnTo>
                    <a:cubicBezTo>
                      <a:pt x="-13400" y="1511987"/>
                      <a:pt x="-4378" y="1447836"/>
                      <a:pt x="40754" y="1413835"/>
                    </a:cubicBezTo>
                    <a:lnTo>
                      <a:pt x="1890038" y="20602"/>
                    </a:lnTo>
                    <a:cubicBezTo>
                      <a:pt x="1912604" y="3602"/>
                      <a:pt x="1939924" y="-2643"/>
                      <a:pt x="1965854" y="1004"/>
                    </a:cubicBezTo>
                    <a:lnTo>
                      <a:pt x="1967542" y="1586"/>
                    </a:lnTo>
                    <a:cubicBezTo>
                      <a:pt x="1968071" y="1171"/>
                      <a:pt x="1968652" y="1085"/>
                      <a:pt x="1969233" y="1003"/>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sp>
          <p:nvSpPr>
            <p:cNvPr id="12" name="Rectangle 14">
              <a:extLst>
                <a:ext uri="{FF2B5EF4-FFF2-40B4-BE49-F238E27FC236}">
                  <a16:creationId xmlns="" xmlns:a16="http://schemas.microsoft.com/office/drawing/2014/main" id="{6E8DD38E-A1EF-436E-BD57-552ECF4D82C7}"/>
                </a:ext>
              </a:extLst>
            </p:cNvPr>
            <p:cNvSpPr/>
            <p:nvPr/>
          </p:nvSpPr>
          <p:spPr>
            <a:xfrm rot="18143891">
              <a:off x="423487" y="2403381"/>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33" name="Group 32">
            <a:extLst>
              <a:ext uri="{FF2B5EF4-FFF2-40B4-BE49-F238E27FC236}">
                <a16:creationId xmlns="" xmlns:a16="http://schemas.microsoft.com/office/drawing/2014/main" id="{7AE81AFA-4908-4EAD-B090-A2B6C04F45EB}"/>
              </a:ext>
            </a:extLst>
          </p:cNvPr>
          <p:cNvGrpSpPr/>
          <p:nvPr/>
        </p:nvGrpSpPr>
        <p:grpSpPr>
          <a:xfrm>
            <a:off x="1089550" y="2673883"/>
            <a:ext cx="3184899" cy="3184899"/>
            <a:chOff x="1510528" y="1366070"/>
            <a:chExt cx="3431329" cy="3431329"/>
          </a:xfrm>
          <a:effectLst>
            <a:outerShdw blurRad="50800" dist="38100" dir="2700000" algn="tl" rotWithShape="0">
              <a:prstClr val="black">
                <a:alpha val="40000"/>
              </a:prstClr>
            </a:outerShdw>
          </a:effectLst>
        </p:grpSpPr>
        <p:sp>
          <p:nvSpPr>
            <p:cNvPr id="34" name="Freeform: Shape 33">
              <a:extLst>
                <a:ext uri="{FF2B5EF4-FFF2-40B4-BE49-F238E27FC236}">
                  <a16:creationId xmlns="" xmlns:a16="http://schemas.microsoft.com/office/drawing/2014/main" id="{944DD309-F87B-411D-96FD-37F43471B796}"/>
                </a:ext>
              </a:extLst>
            </p:cNvPr>
            <p:cNvSpPr/>
            <p:nvPr/>
          </p:nvSpPr>
          <p:spPr>
            <a:xfrm>
              <a:off x="1510528" y="1366070"/>
              <a:ext cx="3431329" cy="3431329"/>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2">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35" name="Freeform: Shape 34">
              <a:extLst>
                <a:ext uri="{FF2B5EF4-FFF2-40B4-BE49-F238E27FC236}">
                  <a16:creationId xmlns="" xmlns:a16="http://schemas.microsoft.com/office/drawing/2014/main" id="{7CB4BA79-F3D7-4FED-BE63-51CDC2F704D8}"/>
                </a:ext>
              </a:extLst>
            </p:cNvPr>
            <p:cNvSpPr>
              <a:spLocks noChangeAspect="1"/>
            </p:cNvSpPr>
            <p:nvPr/>
          </p:nvSpPr>
          <p:spPr>
            <a:xfrm>
              <a:off x="1529854" y="1388027"/>
              <a:ext cx="3411797" cy="3337560"/>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2">
                <a:lumMod val="40000"/>
                <a:lumOff val="60000"/>
              </a:schemeClr>
            </a:solidFill>
            <a:ln w="9525" cap="flat">
              <a:noFill/>
              <a:prstDash val="solid"/>
              <a:miter/>
            </a:ln>
          </p:spPr>
          <p:txBody>
            <a:bodyPr rtlCol="0" anchor="ctr"/>
            <a:lstStyle/>
            <a:p>
              <a:endParaRPr lang="en-US" dirty="0"/>
            </a:p>
          </p:txBody>
        </p:sp>
      </p:grpSp>
      <p:sp>
        <p:nvSpPr>
          <p:cNvPr id="36" name="Freeform: Shape 35">
            <a:extLst>
              <a:ext uri="{FF2B5EF4-FFF2-40B4-BE49-F238E27FC236}">
                <a16:creationId xmlns="" xmlns:a16="http://schemas.microsoft.com/office/drawing/2014/main" id="{8B1FF6FD-2619-4F0D-810D-2D8887299DC6}"/>
              </a:ext>
            </a:extLst>
          </p:cNvPr>
          <p:cNvSpPr/>
          <p:nvPr/>
        </p:nvSpPr>
        <p:spPr>
          <a:xfrm>
            <a:off x="1722083" y="3416758"/>
            <a:ext cx="344032" cy="253258"/>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 xmlns:a16="http://schemas.microsoft.com/office/drawing/2014/main" id="{CC156DC1-96FE-4950-ADF0-0DC6D07056D4}"/>
              </a:ext>
            </a:extLst>
          </p:cNvPr>
          <p:cNvSpPr/>
          <p:nvPr/>
        </p:nvSpPr>
        <p:spPr>
          <a:xfrm>
            <a:off x="1556569" y="4714981"/>
            <a:ext cx="349322" cy="257152"/>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 xmlns:a16="http://schemas.microsoft.com/office/drawing/2014/main" id="{493BC60F-FA33-4E1C-92D0-9B25C211F40A}"/>
              </a:ext>
            </a:extLst>
          </p:cNvPr>
          <p:cNvSpPr/>
          <p:nvPr/>
        </p:nvSpPr>
        <p:spPr>
          <a:xfrm>
            <a:off x="2014467" y="5124357"/>
            <a:ext cx="275326" cy="202680"/>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 xmlns:a16="http://schemas.microsoft.com/office/drawing/2014/main" id="{F2F4F4B8-7E75-42CB-BED0-1F3E42860402}"/>
              </a:ext>
            </a:extLst>
          </p:cNvPr>
          <p:cNvSpPr/>
          <p:nvPr/>
        </p:nvSpPr>
        <p:spPr>
          <a:xfrm>
            <a:off x="3245903" y="4287076"/>
            <a:ext cx="302885" cy="222967"/>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 xmlns:a16="http://schemas.microsoft.com/office/drawing/2014/main" id="{100FB742-3215-48B8-BD77-3A8ED3C15107}"/>
              </a:ext>
            </a:extLst>
          </p:cNvPr>
          <p:cNvSpPr/>
          <p:nvPr/>
        </p:nvSpPr>
        <p:spPr>
          <a:xfrm>
            <a:off x="3909099" y="4548554"/>
            <a:ext cx="324852" cy="239138"/>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 xmlns:a16="http://schemas.microsoft.com/office/drawing/2014/main" id="{1D4B3499-DCC1-455A-A8A4-064B612D2060}"/>
              </a:ext>
            </a:extLst>
          </p:cNvPr>
          <p:cNvSpPr/>
          <p:nvPr/>
        </p:nvSpPr>
        <p:spPr>
          <a:xfrm>
            <a:off x="2577223" y="2820609"/>
            <a:ext cx="291369" cy="214490"/>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 xmlns:a16="http://schemas.microsoft.com/office/drawing/2014/main" id="{5A50EB87-A6BD-4F41-A5F7-A80BBF71D7AF}"/>
              </a:ext>
            </a:extLst>
          </p:cNvPr>
          <p:cNvSpPr/>
          <p:nvPr/>
        </p:nvSpPr>
        <p:spPr>
          <a:xfrm>
            <a:off x="3558580" y="3314788"/>
            <a:ext cx="324852" cy="239138"/>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 xmlns:a16="http://schemas.microsoft.com/office/drawing/2014/main" id="{C0DD7454-737E-4F66-97B1-11EC0133FAB0}"/>
              </a:ext>
            </a:extLst>
          </p:cNvPr>
          <p:cNvSpPr/>
          <p:nvPr/>
        </p:nvSpPr>
        <p:spPr>
          <a:xfrm>
            <a:off x="1991604" y="4543955"/>
            <a:ext cx="324852" cy="239138"/>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 xmlns:a16="http://schemas.microsoft.com/office/drawing/2014/main" id="{9DBBFD9A-7047-4C44-B66E-0682DF5F6D46}"/>
              </a:ext>
            </a:extLst>
          </p:cNvPr>
          <p:cNvSpPr/>
          <p:nvPr/>
        </p:nvSpPr>
        <p:spPr>
          <a:xfrm>
            <a:off x="1183568" y="3722079"/>
            <a:ext cx="344032" cy="253258"/>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73">
            <a:extLst>
              <a:ext uri="{FF2B5EF4-FFF2-40B4-BE49-F238E27FC236}">
                <a16:creationId xmlns="" xmlns:a16="http://schemas.microsoft.com/office/drawing/2014/main" id="{977C48DF-5DBB-4E2D-BE63-A1E1C60BF1C1}"/>
              </a:ext>
            </a:extLst>
          </p:cNvPr>
          <p:cNvSpPr/>
          <p:nvPr/>
        </p:nvSpPr>
        <p:spPr>
          <a:xfrm>
            <a:off x="5243256" y="6184250"/>
            <a:ext cx="468000" cy="468000"/>
          </a:xfrm>
          <a:prstGeom prst="ellipse">
            <a:avLst/>
          </a:prstGeom>
          <a:solidFill>
            <a:schemeClr val="bg1"/>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b="1" dirty="0">
              <a:solidFill>
                <a:schemeClr val="tx1"/>
              </a:solidFill>
              <a:cs typeface="Arial" pitchFamily="34" charset="0"/>
            </a:endParaRPr>
          </a:p>
        </p:txBody>
      </p:sp>
      <p:sp>
        <p:nvSpPr>
          <p:cNvPr id="5" name="Title 4"/>
          <p:cNvSpPr>
            <a:spLocks noGrp="1"/>
          </p:cNvSpPr>
          <p:nvPr>
            <p:ph type="title"/>
          </p:nvPr>
        </p:nvSpPr>
        <p:spPr>
          <a:xfrm>
            <a:off x="7164319" y="680934"/>
            <a:ext cx="568736" cy="1499616"/>
          </a:xfrm>
        </p:spPr>
        <p:txBody>
          <a:bodyPr/>
          <a:lstStyle/>
          <a:p>
            <a:r>
              <a:rPr lang="en-US" dirty="0" smtClean="0">
                <a:solidFill>
                  <a:schemeClr val="accent2">
                    <a:lumMod val="60000"/>
                    <a:lumOff val="40000"/>
                  </a:schemeClr>
                </a:solidFill>
              </a:rPr>
              <a:t>&amp;</a:t>
            </a:r>
            <a:endParaRPr lang="en-US" dirty="0">
              <a:solidFill>
                <a:schemeClr val="accent2">
                  <a:lumMod val="60000"/>
                  <a:lumOff val="40000"/>
                </a:schemeClr>
              </a:solidFill>
            </a:endParaRPr>
          </a:p>
        </p:txBody>
      </p:sp>
      <p:grpSp>
        <p:nvGrpSpPr>
          <p:cNvPr id="70" name="Group 69">
            <a:extLst>
              <a:ext uri="{FF2B5EF4-FFF2-40B4-BE49-F238E27FC236}">
                <a16:creationId xmlns="" xmlns:a16="http://schemas.microsoft.com/office/drawing/2014/main" id="{A081B7FA-9DCC-41A8-BE1D-3237C4B53330}"/>
              </a:ext>
            </a:extLst>
          </p:cNvPr>
          <p:cNvGrpSpPr/>
          <p:nvPr/>
        </p:nvGrpSpPr>
        <p:grpSpPr>
          <a:xfrm>
            <a:off x="1236239" y="851857"/>
            <a:ext cx="1832626" cy="799468"/>
            <a:chOff x="6678061" y="5486733"/>
            <a:chExt cx="2143740" cy="935189"/>
          </a:xfrm>
          <a:solidFill>
            <a:schemeClr val="accent1"/>
          </a:solidFill>
        </p:grpSpPr>
        <p:grpSp>
          <p:nvGrpSpPr>
            <p:cNvPr id="71" name="Group 70">
              <a:extLst>
                <a:ext uri="{FF2B5EF4-FFF2-40B4-BE49-F238E27FC236}">
                  <a16:creationId xmlns="" xmlns:a16="http://schemas.microsoft.com/office/drawing/2014/main" id="{D986C027-7AED-4373-9000-6333D39FB453}"/>
                </a:ext>
              </a:extLst>
            </p:cNvPr>
            <p:cNvGrpSpPr/>
            <p:nvPr/>
          </p:nvGrpSpPr>
          <p:grpSpPr>
            <a:xfrm>
              <a:off x="7170942" y="5495660"/>
              <a:ext cx="819376" cy="906283"/>
              <a:chOff x="2744572" y="1831800"/>
              <a:chExt cx="2888072" cy="3194399"/>
            </a:xfrm>
            <a:grpFill/>
          </p:grpSpPr>
          <p:sp>
            <p:nvSpPr>
              <p:cNvPr id="73" name="Block Arc 14">
                <a:extLst>
                  <a:ext uri="{FF2B5EF4-FFF2-40B4-BE49-F238E27FC236}">
                    <a16:creationId xmlns="" xmlns:a16="http://schemas.microsoft.com/office/drawing/2014/main" id="{54CB9E87-D27D-4729-A2BD-7533E42D7F25}"/>
                  </a:ext>
                </a:extLst>
              </p:cNvPr>
              <p:cNvSpPr>
                <a:spLocks noChangeAspect="1"/>
              </p:cNvSpPr>
              <p:nvPr/>
            </p:nvSpPr>
            <p:spPr>
              <a:xfrm rot="16200000">
                <a:off x="3322213" y="2411390"/>
                <a:ext cx="2039112" cy="2035218"/>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74" name="Freeform: Shape 130">
                <a:extLst>
                  <a:ext uri="{FF2B5EF4-FFF2-40B4-BE49-F238E27FC236}">
                    <a16:creationId xmlns="" xmlns:a16="http://schemas.microsoft.com/office/drawing/2014/main" id="{7D72ABD7-5C94-4E5D-BE9E-A7B4A63D8307}"/>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5" name="Freeform: Shape 131">
                <a:extLst>
                  <a:ext uri="{FF2B5EF4-FFF2-40B4-BE49-F238E27FC236}">
                    <a16:creationId xmlns="" xmlns:a16="http://schemas.microsoft.com/office/drawing/2014/main" id="{A4B70D7D-96C4-4D0D-91C0-75517C2AB658}"/>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6" name="Freeform: Shape 132">
                <a:extLst>
                  <a:ext uri="{FF2B5EF4-FFF2-40B4-BE49-F238E27FC236}">
                    <a16:creationId xmlns="" xmlns:a16="http://schemas.microsoft.com/office/drawing/2014/main" id="{E5480AB4-20DB-4002-B287-6EB206C08DD1}"/>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7" name="Freeform: Shape 133">
                <a:extLst>
                  <a:ext uri="{FF2B5EF4-FFF2-40B4-BE49-F238E27FC236}">
                    <a16:creationId xmlns="" xmlns:a16="http://schemas.microsoft.com/office/drawing/2014/main" id="{BC8FEBB7-DC64-4768-91EF-1E47D54081A3}"/>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8" name="Freeform: Shape 134">
                <a:extLst>
                  <a:ext uri="{FF2B5EF4-FFF2-40B4-BE49-F238E27FC236}">
                    <a16:creationId xmlns="" xmlns:a16="http://schemas.microsoft.com/office/drawing/2014/main" id="{F62B7A69-BF55-4A13-9495-921C66EE465A}"/>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9" name="Freeform: Shape 135">
                <a:extLst>
                  <a:ext uri="{FF2B5EF4-FFF2-40B4-BE49-F238E27FC236}">
                    <a16:creationId xmlns="" xmlns:a16="http://schemas.microsoft.com/office/drawing/2014/main" id="{1066161C-13A8-4615-BCC8-23E2EBA9997E}"/>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80" name="Freeform: Shape 136">
                <a:extLst>
                  <a:ext uri="{FF2B5EF4-FFF2-40B4-BE49-F238E27FC236}">
                    <a16:creationId xmlns="" xmlns:a16="http://schemas.microsoft.com/office/drawing/2014/main" id="{D020B05B-26A9-400E-A0CD-92042A8F7318}"/>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81" name="Freeform: Shape 137">
                <a:extLst>
                  <a:ext uri="{FF2B5EF4-FFF2-40B4-BE49-F238E27FC236}">
                    <a16:creationId xmlns="" xmlns:a16="http://schemas.microsoft.com/office/drawing/2014/main" id="{4FAE12E0-F3E1-4627-926B-4D322EE2BC96}"/>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82" name="Freeform: Shape 138">
                <a:extLst>
                  <a:ext uri="{FF2B5EF4-FFF2-40B4-BE49-F238E27FC236}">
                    <a16:creationId xmlns="" xmlns:a16="http://schemas.microsoft.com/office/drawing/2014/main" id="{E74D31DA-C9C7-4B96-B91B-016996EA5283}"/>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83" name="Freeform: Shape 139">
                <a:extLst>
                  <a:ext uri="{FF2B5EF4-FFF2-40B4-BE49-F238E27FC236}">
                    <a16:creationId xmlns="" xmlns:a16="http://schemas.microsoft.com/office/drawing/2014/main" id="{C52DE3EB-7544-4BC3-B79A-A7BD9ABFF529}"/>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84" name="Freeform: Shape 140">
                <a:extLst>
                  <a:ext uri="{FF2B5EF4-FFF2-40B4-BE49-F238E27FC236}">
                    <a16:creationId xmlns="" xmlns:a16="http://schemas.microsoft.com/office/drawing/2014/main" id="{DA15720B-754E-4010-AA9B-6FCF9376DBB3}"/>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sp>
          <p:nvSpPr>
            <p:cNvPr id="72" name="Freeform: Shape 128">
              <a:extLst>
                <a:ext uri="{FF2B5EF4-FFF2-40B4-BE49-F238E27FC236}">
                  <a16:creationId xmlns="" xmlns:a16="http://schemas.microsoft.com/office/drawing/2014/main" id="{73388D26-CD1C-4465-AAE9-81A52103763F}"/>
                </a:ext>
              </a:extLst>
            </p:cNvPr>
            <p:cNvSpPr/>
            <p:nvPr/>
          </p:nvSpPr>
          <p:spPr>
            <a:xfrm>
              <a:off x="6678061" y="5486733"/>
              <a:ext cx="2143740" cy="935189"/>
            </a:xfrm>
            <a:custGeom>
              <a:avLst/>
              <a:gdLst>
                <a:gd name="connsiteX0" fmla="*/ 1501098 w 2143740"/>
                <a:gd name="connsiteY0" fmla="*/ 0 h 935189"/>
                <a:gd name="connsiteX1" fmla="*/ 2143740 w 2143740"/>
                <a:gd name="connsiteY1" fmla="*/ 0 h 935189"/>
                <a:gd name="connsiteX2" fmla="*/ 2143740 w 2143740"/>
                <a:gd name="connsiteY2" fmla="*/ 202795 h 935189"/>
                <a:gd name="connsiteX3" fmla="*/ 1942315 w 2143740"/>
                <a:gd name="connsiteY3" fmla="*/ 202795 h 935189"/>
                <a:gd name="connsiteX4" fmla="*/ 1942315 w 2143740"/>
                <a:gd name="connsiteY4" fmla="*/ 935189 h 935189"/>
                <a:gd name="connsiteX5" fmla="*/ 1699097 w 2143740"/>
                <a:gd name="connsiteY5" fmla="*/ 935189 h 935189"/>
                <a:gd name="connsiteX6" fmla="*/ 1699097 w 2143740"/>
                <a:gd name="connsiteY6" fmla="*/ 202795 h 935189"/>
                <a:gd name="connsiteX7" fmla="*/ 1501098 w 2143740"/>
                <a:gd name="connsiteY7" fmla="*/ 202795 h 935189"/>
                <a:gd name="connsiteX8" fmla="*/ 0 w 2143740"/>
                <a:gd name="connsiteY8" fmla="*/ 0 h 935189"/>
                <a:gd name="connsiteX9" fmla="*/ 243218 w 2143740"/>
                <a:gd name="connsiteY9" fmla="*/ 0 h 935189"/>
                <a:gd name="connsiteX10" fmla="*/ 243218 w 2143740"/>
                <a:gd name="connsiteY10" fmla="*/ 935189 h 935189"/>
                <a:gd name="connsiteX11" fmla="*/ 0 w 2143740"/>
                <a:gd name="connsiteY11" fmla="*/ 935189 h 93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3740" h="935189">
                  <a:moveTo>
                    <a:pt x="1501098" y="0"/>
                  </a:moveTo>
                  <a:lnTo>
                    <a:pt x="2143740" y="0"/>
                  </a:lnTo>
                  <a:lnTo>
                    <a:pt x="2143740" y="202795"/>
                  </a:lnTo>
                  <a:lnTo>
                    <a:pt x="1942315" y="202795"/>
                  </a:lnTo>
                  <a:lnTo>
                    <a:pt x="1942315" y="935189"/>
                  </a:lnTo>
                  <a:lnTo>
                    <a:pt x="1699097" y="935189"/>
                  </a:lnTo>
                  <a:lnTo>
                    <a:pt x="1699097" y="202795"/>
                  </a:lnTo>
                  <a:lnTo>
                    <a:pt x="1501098" y="202795"/>
                  </a:lnTo>
                  <a:close/>
                  <a:moveTo>
                    <a:pt x="0" y="0"/>
                  </a:moveTo>
                  <a:lnTo>
                    <a:pt x="243218" y="0"/>
                  </a:lnTo>
                  <a:lnTo>
                    <a:pt x="243218" y="935189"/>
                  </a:lnTo>
                  <a:lnTo>
                    <a:pt x="0" y="9351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 name="TextBox 5"/>
          <p:cNvSpPr txBox="1"/>
          <p:nvPr/>
        </p:nvSpPr>
        <p:spPr>
          <a:xfrm>
            <a:off x="4503900" y="2001003"/>
            <a:ext cx="5827657" cy="1323439"/>
          </a:xfrm>
          <a:prstGeom prst="rect">
            <a:avLst/>
          </a:prstGeom>
          <a:noFill/>
        </p:spPr>
        <p:txBody>
          <a:bodyPr wrap="square" rtlCol="0">
            <a:spAutoFit/>
          </a:bodyPr>
          <a:lstStyle/>
          <a:p>
            <a:r>
              <a:rPr lang="en-US" sz="8000" dirty="0" smtClean="0">
                <a:solidFill>
                  <a:schemeClr val="accent2">
                    <a:lumMod val="75000"/>
                  </a:schemeClr>
                </a:solidFill>
                <a:latin typeface="Agency FB" panose="020B0503020202020204" pitchFamily="34" charset="0"/>
              </a:rPr>
              <a:t>Connected World</a:t>
            </a:r>
            <a:endParaRPr lang="en-US" sz="8000" dirty="0">
              <a:solidFill>
                <a:schemeClr val="accent2">
                  <a:lumMod val="75000"/>
                </a:schemeClr>
              </a:solidFill>
              <a:latin typeface="Agency FB" panose="020B0503020202020204" pitchFamily="34" charset="0"/>
            </a:endParaRPr>
          </a:p>
        </p:txBody>
      </p:sp>
      <p:sp>
        <p:nvSpPr>
          <p:cNvPr id="2" name="TextBox 1"/>
          <p:cNvSpPr txBox="1"/>
          <p:nvPr/>
        </p:nvSpPr>
        <p:spPr>
          <a:xfrm>
            <a:off x="6206836" y="4009903"/>
            <a:ext cx="5985164" cy="523220"/>
          </a:xfrm>
          <a:prstGeom prst="rect">
            <a:avLst/>
          </a:prstGeom>
          <a:noFill/>
        </p:spPr>
        <p:txBody>
          <a:bodyPr wrap="square" rtlCol="0">
            <a:spAutoFit/>
          </a:bodyPr>
          <a:lstStyle/>
          <a:p>
            <a:r>
              <a:rPr lang="en-US" sz="2800" dirty="0" smtClean="0">
                <a:latin typeface="+mj-lt"/>
              </a:rPr>
              <a:t>Connecting People…Connecting Things…</a:t>
            </a:r>
            <a:endParaRPr lang="en-US" sz="2800" dirty="0">
              <a:latin typeface="+mj-lt"/>
            </a:endParaRPr>
          </a:p>
        </p:txBody>
      </p:sp>
      <p:sp>
        <p:nvSpPr>
          <p:cNvPr id="60" name="TextBox 59">
            <a:extLst>
              <a:ext uri="{FF2B5EF4-FFF2-40B4-BE49-F238E27FC236}">
                <a16:creationId xmlns:a16="http://schemas.microsoft.com/office/drawing/2014/main" xmlns="" id="{C17C8B9A-A5EB-49BC-9B4F-F227E3D0B188}"/>
              </a:ext>
            </a:extLst>
          </p:cNvPr>
          <p:cNvSpPr txBox="1"/>
          <p:nvPr/>
        </p:nvSpPr>
        <p:spPr>
          <a:xfrm>
            <a:off x="4625524" y="1577124"/>
            <a:ext cx="1777584" cy="467618"/>
          </a:xfrm>
          <a:custGeom>
            <a:avLst/>
            <a:gdLst/>
            <a:ahLst/>
            <a:cxnLst/>
            <a:rect l="l" t="t" r="r" b="b"/>
            <a:pathLst>
              <a:path w="3998714" h="1051917">
                <a:moveTo>
                  <a:pt x="3012728" y="879276"/>
                </a:moveTo>
                <a:cubicBezTo>
                  <a:pt x="2921943" y="879276"/>
                  <a:pt x="2876550" y="894553"/>
                  <a:pt x="2876550" y="925106"/>
                </a:cubicBezTo>
                <a:cubicBezTo>
                  <a:pt x="2876550" y="955275"/>
                  <a:pt x="2920386" y="970359"/>
                  <a:pt x="3008058" y="970359"/>
                </a:cubicBezTo>
                <a:cubicBezTo>
                  <a:pt x="3111680" y="970359"/>
                  <a:pt x="3163491" y="952943"/>
                  <a:pt x="3163491" y="918111"/>
                </a:cubicBezTo>
                <a:cubicBezTo>
                  <a:pt x="3163491" y="892221"/>
                  <a:pt x="3113237" y="879276"/>
                  <a:pt x="3012728" y="879276"/>
                </a:cubicBezTo>
                <a:close/>
                <a:moveTo>
                  <a:pt x="3018523" y="294084"/>
                </a:moveTo>
                <a:cubicBezTo>
                  <a:pt x="2987375" y="294084"/>
                  <a:pt x="2971800" y="339589"/>
                  <a:pt x="2971800" y="430597"/>
                </a:cubicBezTo>
                <a:cubicBezTo>
                  <a:pt x="2971800" y="513420"/>
                  <a:pt x="2988149" y="554831"/>
                  <a:pt x="3020848" y="554831"/>
                </a:cubicBezTo>
                <a:cubicBezTo>
                  <a:pt x="3050459" y="554831"/>
                  <a:pt x="3065264" y="518483"/>
                  <a:pt x="3065264" y="445787"/>
                </a:cubicBezTo>
                <a:cubicBezTo>
                  <a:pt x="3065264" y="344652"/>
                  <a:pt x="3049684" y="294084"/>
                  <a:pt x="3018523" y="294084"/>
                </a:cubicBezTo>
                <a:close/>
                <a:moveTo>
                  <a:pt x="3739279" y="213717"/>
                </a:moveTo>
                <a:cubicBezTo>
                  <a:pt x="3880046" y="213717"/>
                  <a:pt x="3957526" y="276321"/>
                  <a:pt x="3971720" y="401529"/>
                </a:cubicBezTo>
                <a:lnTo>
                  <a:pt x="3843998" y="421621"/>
                </a:lnTo>
                <a:cubicBezTo>
                  <a:pt x="3843998" y="333421"/>
                  <a:pt x="3807141" y="289322"/>
                  <a:pt x="3733428" y="289322"/>
                </a:cubicBezTo>
                <a:cubicBezTo>
                  <a:pt x="3691607" y="289322"/>
                  <a:pt x="3670697" y="305997"/>
                  <a:pt x="3670697" y="339347"/>
                </a:cubicBezTo>
                <a:cubicBezTo>
                  <a:pt x="3670697" y="364523"/>
                  <a:pt x="3711284" y="393582"/>
                  <a:pt x="3792457" y="426523"/>
                </a:cubicBezTo>
                <a:cubicBezTo>
                  <a:pt x="3929961" y="482792"/>
                  <a:pt x="3998714" y="555197"/>
                  <a:pt x="3998714" y="643737"/>
                </a:cubicBezTo>
                <a:cubicBezTo>
                  <a:pt x="3998714" y="784492"/>
                  <a:pt x="3910279" y="854869"/>
                  <a:pt x="3733409" y="854869"/>
                </a:cubicBezTo>
                <a:cubicBezTo>
                  <a:pt x="3547201" y="854869"/>
                  <a:pt x="3454096" y="781273"/>
                  <a:pt x="3454096" y="634082"/>
                </a:cubicBezTo>
                <a:lnTo>
                  <a:pt x="3588237" y="609628"/>
                </a:lnTo>
                <a:cubicBezTo>
                  <a:pt x="3586854" y="630079"/>
                  <a:pt x="3586163" y="646128"/>
                  <a:pt x="3586163" y="657774"/>
                </a:cubicBezTo>
                <a:cubicBezTo>
                  <a:pt x="3586163" y="688786"/>
                  <a:pt x="3599128" y="715795"/>
                  <a:pt x="3625058" y="738801"/>
                </a:cubicBezTo>
                <a:cubicBezTo>
                  <a:pt x="3650988" y="761808"/>
                  <a:pt x="3681835" y="773311"/>
                  <a:pt x="3717596" y="773311"/>
                </a:cubicBezTo>
                <a:cubicBezTo>
                  <a:pt x="3760943" y="773311"/>
                  <a:pt x="3782616" y="755473"/>
                  <a:pt x="3782616" y="719798"/>
                </a:cubicBezTo>
                <a:cubicBezTo>
                  <a:pt x="3782616" y="695892"/>
                  <a:pt x="3743576" y="667227"/>
                  <a:pt x="3665497" y="633803"/>
                </a:cubicBezTo>
                <a:cubicBezTo>
                  <a:pt x="3536011" y="578036"/>
                  <a:pt x="3471267" y="505451"/>
                  <a:pt x="3471267" y="416049"/>
                </a:cubicBezTo>
                <a:cubicBezTo>
                  <a:pt x="3471267" y="356344"/>
                  <a:pt x="3496503" y="307696"/>
                  <a:pt x="3546974" y="270104"/>
                </a:cubicBezTo>
                <a:cubicBezTo>
                  <a:pt x="3597446" y="232513"/>
                  <a:pt x="3661548" y="213717"/>
                  <a:pt x="3739279" y="213717"/>
                </a:cubicBezTo>
                <a:close/>
                <a:moveTo>
                  <a:pt x="1794272" y="213420"/>
                </a:moveTo>
                <a:lnTo>
                  <a:pt x="1794272" y="840581"/>
                </a:lnTo>
                <a:lnTo>
                  <a:pt x="1556742" y="840581"/>
                </a:lnTo>
                <a:lnTo>
                  <a:pt x="1556742" y="229186"/>
                </a:lnTo>
                <a:cubicBezTo>
                  <a:pt x="1631020" y="229186"/>
                  <a:pt x="1710196" y="223930"/>
                  <a:pt x="1794272" y="213420"/>
                </a:cubicBezTo>
                <a:close/>
                <a:moveTo>
                  <a:pt x="2221706" y="212843"/>
                </a:moveTo>
                <a:lnTo>
                  <a:pt x="2221706" y="323124"/>
                </a:lnTo>
                <a:cubicBezTo>
                  <a:pt x="2262206" y="249789"/>
                  <a:pt x="2322571" y="213122"/>
                  <a:pt x="2402802" y="213122"/>
                </a:cubicBezTo>
                <a:cubicBezTo>
                  <a:pt x="2509877" y="213122"/>
                  <a:pt x="2563416" y="267373"/>
                  <a:pt x="2563416" y="375875"/>
                </a:cubicBezTo>
                <a:lnTo>
                  <a:pt x="2563416" y="840581"/>
                </a:lnTo>
                <a:lnTo>
                  <a:pt x="2325886" y="840581"/>
                </a:lnTo>
                <a:lnTo>
                  <a:pt x="2325886" y="396887"/>
                </a:lnTo>
                <a:cubicBezTo>
                  <a:pt x="2325886" y="360499"/>
                  <a:pt x="2317635" y="342305"/>
                  <a:pt x="2301134" y="342305"/>
                </a:cubicBezTo>
                <a:cubicBezTo>
                  <a:pt x="2281402" y="342305"/>
                  <a:pt x="2263231" y="358214"/>
                  <a:pt x="2246621" y="390032"/>
                </a:cubicBezTo>
                <a:cubicBezTo>
                  <a:pt x="2230010" y="421850"/>
                  <a:pt x="2221706" y="460701"/>
                  <a:pt x="2221706" y="506583"/>
                </a:cubicBezTo>
                <a:lnTo>
                  <a:pt x="2221706" y="840581"/>
                </a:lnTo>
                <a:lnTo>
                  <a:pt x="1984177" y="840581"/>
                </a:lnTo>
                <a:lnTo>
                  <a:pt x="1984177" y="227428"/>
                </a:lnTo>
                <a:cubicBezTo>
                  <a:pt x="2065058" y="227428"/>
                  <a:pt x="2144234" y="222566"/>
                  <a:pt x="2221706" y="212843"/>
                </a:cubicBezTo>
                <a:close/>
                <a:moveTo>
                  <a:pt x="3208800" y="72628"/>
                </a:moveTo>
                <a:cubicBezTo>
                  <a:pt x="3281385" y="72628"/>
                  <a:pt x="3317677" y="103615"/>
                  <a:pt x="3317677" y="165590"/>
                </a:cubicBezTo>
                <a:cubicBezTo>
                  <a:pt x="3317677" y="214740"/>
                  <a:pt x="3294249" y="239316"/>
                  <a:pt x="3247393" y="239316"/>
                </a:cubicBezTo>
                <a:cubicBezTo>
                  <a:pt x="3232609" y="239316"/>
                  <a:pt x="3213466" y="233273"/>
                  <a:pt x="3189964" y="221186"/>
                </a:cubicBezTo>
                <a:cubicBezTo>
                  <a:pt x="3184667" y="219245"/>
                  <a:pt x="3180154" y="218145"/>
                  <a:pt x="3176420" y="217884"/>
                </a:cubicBezTo>
                <a:cubicBezTo>
                  <a:pt x="3167087" y="216712"/>
                  <a:pt x="3162421" y="223685"/>
                  <a:pt x="3162421" y="238804"/>
                </a:cubicBezTo>
                <a:cubicBezTo>
                  <a:pt x="3261559" y="281208"/>
                  <a:pt x="3311128" y="345380"/>
                  <a:pt x="3311128" y="431323"/>
                </a:cubicBezTo>
                <a:cubicBezTo>
                  <a:pt x="3311128" y="488503"/>
                  <a:pt x="3284897" y="536976"/>
                  <a:pt x="3232435" y="576741"/>
                </a:cubicBezTo>
                <a:cubicBezTo>
                  <a:pt x="3179973" y="616506"/>
                  <a:pt x="3117044" y="636389"/>
                  <a:pt x="3043647" y="636389"/>
                </a:cubicBezTo>
                <a:cubicBezTo>
                  <a:pt x="3015178" y="636389"/>
                  <a:pt x="2979269" y="632876"/>
                  <a:pt x="2935923" y="625850"/>
                </a:cubicBezTo>
                <a:cubicBezTo>
                  <a:pt x="2915788" y="638029"/>
                  <a:pt x="2905720" y="649666"/>
                  <a:pt x="2905720" y="660760"/>
                </a:cubicBezTo>
                <a:cubicBezTo>
                  <a:pt x="2905720" y="674278"/>
                  <a:pt x="2918077" y="681037"/>
                  <a:pt x="2942788" y="681037"/>
                </a:cubicBezTo>
                <a:cubicBezTo>
                  <a:pt x="2952877" y="681037"/>
                  <a:pt x="2969301" y="680343"/>
                  <a:pt x="2992059" y="678954"/>
                </a:cubicBezTo>
                <a:cubicBezTo>
                  <a:pt x="3060725" y="674390"/>
                  <a:pt x="3109420" y="672108"/>
                  <a:pt x="3138143" y="672108"/>
                </a:cubicBezTo>
                <a:cubicBezTo>
                  <a:pt x="3287995" y="672108"/>
                  <a:pt x="3362920" y="729769"/>
                  <a:pt x="3362920" y="845093"/>
                </a:cubicBezTo>
                <a:cubicBezTo>
                  <a:pt x="3362920" y="982976"/>
                  <a:pt x="3241482" y="1051917"/>
                  <a:pt x="2998608" y="1051917"/>
                </a:cubicBezTo>
                <a:cubicBezTo>
                  <a:pt x="2816033" y="1051917"/>
                  <a:pt x="2724745" y="1011166"/>
                  <a:pt x="2724745" y="929664"/>
                </a:cubicBezTo>
                <a:cubicBezTo>
                  <a:pt x="2724745" y="880873"/>
                  <a:pt x="2760161" y="851703"/>
                  <a:pt x="2830990" y="842153"/>
                </a:cubicBezTo>
                <a:cubicBezTo>
                  <a:pt x="2755398" y="829205"/>
                  <a:pt x="2717602" y="796702"/>
                  <a:pt x="2717602" y="744643"/>
                </a:cubicBezTo>
                <a:cubicBezTo>
                  <a:pt x="2717602" y="682557"/>
                  <a:pt x="2762598" y="632560"/>
                  <a:pt x="2852589" y="594652"/>
                </a:cubicBezTo>
                <a:cubicBezTo>
                  <a:pt x="2773710" y="567460"/>
                  <a:pt x="2734270" y="512772"/>
                  <a:pt x="2734270" y="430588"/>
                </a:cubicBezTo>
                <a:cubicBezTo>
                  <a:pt x="2734270" y="368464"/>
                  <a:pt x="2759468" y="316590"/>
                  <a:pt x="2809861" y="274965"/>
                </a:cubicBezTo>
                <a:cubicBezTo>
                  <a:pt x="2860255" y="233339"/>
                  <a:pt x="2922259" y="212527"/>
                  <a:pt x="2995873" y="212527"/>
                </a:cubicBezTo>
                <a:cubicBezTo>
                  <a:pt x="3020101" y="212527"/>
                  <a:pt x="3047829" y="215159"/>
                  <a:pt x="3079059" y="220424"/>
                </a:cubicBezTo>
                <a:cubicBezTo>
                  <a:pt x="3077006" y="215965"/>
                  <a:pt x="3075980" y="209224"/>
                  <a:pt x="3075980" y="200202"/>
                </a:cubicBezTo>
                <a:cubicBezTo>
                  <a:pt x="3075980" y="115153"/>
                  <a:pt x="3120253" y="72628"/>
                  <a:pt x="3208800" y="72628"/>
                </a:cubicBezTo>
                <a:close/>
                <a:moveTo>
                  <a:pt x="0" y="20241"/>
                </a:moveTo>
                <a:lnTo>
                  <a:pt x="661987" y="20241"/>
                </a:lnTo>
                <a:lnTo>
                  <a:pt x="661987" y="123825"/>
                </a:lnTo>
                <a:lnTo>
                  <a:pt x="466725" y="123825"/>
                </a:lnTo>
                <a:lnTo>
                  <a:pt x="466725" y="840581"/>
                </a:lnTo>
                <a:lnTo>
                  <a:pt x="197049" y="840581"/>
                </a:lnTo>
                <a:lnTo>
                  <a:pt x="197049" y="123825"/>
                </a:lnTo>
                <a:lnTo>
                  <a:pt x="0" y="123825"/>
                </a:lnTo>
                <a:close/>
                <a:moveTo>
                  <a:pt x="1018580" y="7981"/>
                </a:moveTo>
                <a:lnTo>
                  <a:pt x="1018580" y="329552"/>
                </a:lnTo>
                <a:cubicBezTo>
                  <a:pt x="1051601" y="251932"/>
                  <a:pt x="1112276" y="213122"/>
                  <a:pt x="1200606" y="213122"/>
                </a:cubicBezTo>
                <a:cubicBezTo>
                  <a:pt x="1307855" y="213122"/>
                  <a:pt x="1361480" y="261538"/>
                  <a:pt x="1361480" y="358369"/>
                </a:cubicBezTo>
                <a:lnTo>
                  <a:pt x="1361480" y="840581"/>
                </a:lnTo>
                <a:lnTo>
                  <a:pt x="1123950" y="840581"/>
                </a:lnTo>
                <a:lnTo>
                  <a:pt x="1123950" y="381707"/>
                </a:lnTo>
                <a:cubicBezTo>
                  <a:pt x="1123950" y="355439"/>
                  <a:pt x="1116617" y="342305"/>
                  <a:pt x="1101951" y="342305"/>
                </a:cubicBezTo>
                <a:cubicBezTo>
                  <a:pt x="1084036" y="342305"/>
                  <a:pt x="1065662" y="362514"/>
                  <a:pt x="1046829" y="402933"/>
                </a:cubicBezTo>
                <a:cubicBezTo>
                  <a:pt x="1027996" y="443353"/>
                  <a:pt x="1018580" y="487626"/>
                  <a:pt x="1018580" y="535753"/>
                </a:cubicBezTo>
                <a:lnTo>
                  <a:pt x="1018580" y="840581"/>
                </a:lnTo>
                <a:lnTo>
                  <a:pt x="781050" y="840581"/>
                </a:lnTo>
                <a:lnTo>
                  <a:pt x="781050" y="20241"/>
                </a:lnTo>
                <a:cubicBezTo>
                  <a:pt x="852376" y="20241"/>
                  <a:pt x="931553" y="16154"/>
                  <a:pt x="1018580" y="7981"/>
                </a:cubicBezTo>
                <a:close/>
                <a:moveTo>
                  <a:pt x="1676698" y="0"/>
                </a:moveTo>
                <a:cubicBezTo>
                  <a:pt x="1751112" y="0"/>
                  <a:pt x="1788319" y="29666"/>
                  <a:pt x="1788319" y="88999"/>
                </a:cubicBezTo>
                <a:cubicBezTo>
                  <a:pt x="1788319" y="148332"/>
                  <a:pt x="1751112" y="177998"/>
                  <a:pt x="1676698" y="177998"/>
                </a:cubicBezTo>
                <a:cubicBezTo>
                  <a:pt x="1602681" y="177998"/>
                  <a:pt x="1565672" y="148332"/>
                  <a:pt x="1565672" y="88999"/>
                </a:cubicBezTo>
                <a:cubicBezTo>
                  <a:pt x="1565672" y="29666"/>
                  <a:pt x="1602681" y="0"/>
                  <a:pt x="1676698"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9600" b="1" spc="600" dirty="0">
              <a:solidFill>
                <a:schemeClr val="accent1"/>
              </a:solidFill>
              <a:latin typeface="Britannic Bold" panose="020B0903060703020204" pitchFamily="34" charset="0"/>
              <a:cs typeface="Arial" pitchFamily="34" charset="0"/>
            </a:endParaRPr>
          </a:p>
        </p:txBody>
      </p:sp>
      <p:sp>
        <p:nvSpPr>
          <p:cNvPr id="61" name="TextBox 60">
            <a:extLst>
              <a:ext uri="{FF2B5EF4-FFF2-40B4-BE49-F238E27FC236}">
                <a16:creationId xmlns:a16="http://schemas.microsoft.com/office/drawing/2014/main" xmlns="" id="{8E6380F6-1E9A-4CE2-8F47-2112782CB73B}"/>
              </a:ext>
            </a:extLst>
          </p:cNvPr>
          <p:cNvSpPr txBox="1"/>
          <p:nvPr/>
        </p:nvSpPr>
        <p:spPr>
          <a:xfrm>
            <a:off x="3519416" y="988397"/>
            <a:ext cx="2687647" cy="442345"/>
          </a:xfrm>
          <a:custGeom>
            <a:avLst/>
            <a:gdLst/>
            <a:ahLst/>
            <a:cxnLst/>
            <a:rect l="l" t="t" r="r" b="b"/>
            <a:pathLst>
              <a:path w="6045920" h="995065">
                <a:moveTo>
                  <a:pt x="3544417" y="406747"/>
                </a:moveTo>
                <a:cubicBezTo>
                  <a:pt x="3529782" y="406747"/>
                  <a:pt x="3519141" y="410071"/>
                  <a:pt x="3512493" y="416719"/>
                </a:cubicBezTo>
                <a:cubicBezTo>
                  <a:pt x="3502869" y="426343"/>
                  <a:pt x="3498057" y="436935"/>
                  <a:pt x="3498057" y="448493"/>
                </a:cubicBezTo>
                <a:lnTo>
                  <a:pt x="3498057" y="527670"/>
                </a:lnTo>
                <a:lnTo>
                  <a:pt x="3588321" y="527670"/>
                </a:lnTo>
                <a:lnTo>
                  <a:pt x="3588321" y="453181"/>
                </a:lnTo>
                <a:cubicBezTo>
                  <a:pt x="3588321" y="438150"/>
                  <a:pt x="3584476" y="426194"/>
                  <a:pt x="3576787" y="417314"/>
                </a:cubicBezTo>
                <a:cubicBezTo>
                  <a:pt x="3569742" y="410269"/>
                  <a:pt x="3558952" y="406747"/>
                  <a:pt x="3544417" y="406747"/>
                </a:cubicBezTo>
                <a:close/>
                <a:moveTo>
                  <a:pt x="1820392" y="406747"/>
                </a:moveTo>
                <a:cubicBezTo>
                  <a:pt x="1805757" y="406747"/>
                  <a:pt x="1795116" y="410071"/>
                  <a:pt x="1788468" y="416719"/>
                </a:cubicBezTo>
                <a:cubicBezTo>
                  <a:pt x="1778844" y="426343"/>
                  <a:pt x="1774032" y="436935"/>
                  <a:pt x="1774032" y="448493"/>
                </a:cubicBezTo>
                <a:lnTo>
                  <a:pt x="1774032" y="527670"/>
                </a:lnTo>
                <a:lnTo>
                  <a:pt x="1864296" y="527670"/>
                </a:lnTo>
                <a:lnTo>
                  <a:pt x="1864296" y="453181"/>
                </a:lnTo>
                <a:cubicBezTo>
                  <a:pt x="1864296" y="438150"/>
                  <a:pt x="1860452" y="426194"/>
                  <a:pt x="1852762" y="417314"/>
                </a:cubicBezTo>
                <a:cubicBezTo>
                  <a:pt x="1845717" y="410269"/>
                  <a:pt x="1834927" y="406747"/>
                  <a:pt x="1820392" y="406747"/>
                </a:cubicBezTo>
                <a:close/>
                <a:moveTo>
                  <a:pt x="3544417" y="266179"/>
                </a:moveTo>
                <a:cubicBezTo>
                  <a:pt x="3605288" y="266179"/>
                  <a:pt x="3653781" y="284237"/>
                  <a:pt x="3689896" y="320352"/>
                </a:cubicBezTo>
                <a:cubicBezTo>
                  <a:pt x="3730080" y="360536"/>
                  <a:pt x="3750172" y="409476"/>
                  <a:pt x="3750172" y="467171"/>
                </a:cubicBezTo>
                <a:lnTo>
                  <a:pt x="3750172" y="663550"/>
                </a:lnTo>
                <a:lnTo>
                  <a:pt x="3498057" y="663550"/>
                </a:lnTo>
                <a:lnTo>
                  <a:pt x="3498057" y="803374"/>
                </a:lnTo>
                <a:cubicBezTo>
                  <a:pt x="3498057" y="820390"/>
                  <a:pt x="3502869" y="833710"/>
                  <a:pt x="3512493" y="843334"/>
                </a:cubicBezTo>
                <a:cubicBezTo>
                  <a:pt x="3519935" y="850825"/>
                  <a:pt x="3530576" y="854571"/>
                  <a:pt x="3544417" y="854571"/>
                </a:cubicBezTo>
                <a:cubicBezTo>
                  <a:pt x="3558159" y="854571"/>
                  <a:pt x="3568353" y="851222"/>
                  <a:pt x="3575001" y="844525"/>
                </a:cubicBezTo>
                <a:cubicBezTo>
                  <a:pt x="3583881" y="834256"/>
                  <a:pt x="3588321" y="820539"/>
                  <a:pt x="3588321" y="803374"/>
                </a:cubicBezTo>
                <a:lnTo>
                  <a:pt x="3588321" y="719137"/>
                </a:lnTo>
                <a:lnTo>
                  <a:pt x="3750172" y="719137"/>
                </a:lnTo>
                <a:lnTo>
                  <a:pt x="3750172" y="793998"/>
                </a:lnTo>
                <a:cubicBezTo>
                  <a:pt x="3750172" y="857200"/>
                  <a:pt x="3731122" y="907851"/>
                  <a:pt x="3693022" y="945951"/>
                </a:cubicBezTo>
                <a:cubicBezTo>
                  <a:pt x="3663504" y="978694"/>
                  <a:pt x="3613969" y="995065"/>
                  <a:pt x="3544417" y="995065"/>
                </a:cubicBezTo>
                <a:cubicBezTo>
                  <a:pt x="3477990" y="995065"/>
                  <a:pt x="3427959" y="978247"/>
                  <a:pt x="3394323" y="944612"/>
                </a:cubicBezTo>
                <a:cubicBezTo>
                  <a:pt x="3355579" y="907703"/>
                  <a:pt x="3336206" y="857498"/>
                  <a:pt x="3336206" y="793998"/>
                </a:cubicBezTo>
                <a:lnTo>
                  <a:pt x="3336206" y="467171"/>
                </a:lnTo>
                <a:cubicBezTo>
                  <a:pt x="3336206" y="409277"/>
                  <a:pt x="3356496" y="360908"/>
                  <a:pt x="3397077" y="322064"/>
                </a:cubicBezTo>
                <a:cubicBezTo>
                  <a:pt x="3434334" y="284807"/>
                  <a:pt x="3483447" y="266179"/>
                  <a:pt x="3544417" y="266179"/>
                </a:cubicBezTo>
                <a:close/>
                <a:moveTo>
                  <a:pt x="1820392" y="266179"/>
                </a:moveTo>
                <a:cubicBezTo>
                  <a:pt x="1881262" y="266179"/>
                  <a:pt x="1929755" y="284237"/>
                  <a:pt x="1965871" y="320352"/>
                </a:cubicBezTo>
                <a:cubicBezTo>
                  <a:pt x="2006055" y="360536"/>
                  <a:pt x="2026146" y="409476"/>
                  <a:pt x="2026146" y="467171"/>
                </a:cubicBezTo>
                <a:lnTo>
                  <a:pt x="2026146" y="663550"/>
                </a:lnTo>
                <a:lnTo>
                  <a:pt x="1774032" y="663550"/>
                </a:lnTo>
                <a:lnTo>
                  <a:pt x="1774032" y="803374"/>
                </a:lnTo>
                <a:cubicBezTo>
                  <a:pt x="1774032" y="820390"/>
                  <a:pt x="1778844" y="833710"/>
                  <a:pt x="1788468" y="843334"/>
                </a:cubicBezTo>
                <a:cubicBezTo>
                  <a:pt x="1795910" y="850825"/>
                  <a:pt x="1806551" y="854571"/>
                  <a:pt x="1820392" y="854571"/>
                </a:cubicBezTo>
                <a:cubicBezTo>
                  <a:pt x="1834133" y="854571"/>
                  <a:pt x="1844328" y="851222"/>
                  <a:pt x="1850976" y="844525"/>
                </a:cubicBezTo>
                <a:cubicBezTo>
                  <a:pt x="1859856" y="834256"/>
                  <a:pt x="1864296" y="820539"/>
                  <a:pt x="1864296" y="803374"/>
                </a:cubicBezTo>
                <a:lnTo>
                  <a:pt x="1864296" y="719137"/>
                </a:lnTo>
                <a:lnTo>
                  <a:pt x="2026146" y="719137"/>
                </a:lnTo>
                <a:lnTo>
                  <a:pt x="2026146" y="793998"/>
                </a:lnTo>
                <a:cubicBezTo>
                  <a:pt x="2026146" y="857200"/>
                  <a:pt x="2007096" y="907851"/>
                  <a:pt x="1968996" y="945951"/>
                </a:cubicBezTo>
                <a:cubicBezTo>
                  <a:pt x="1939479" y="978694"/>
                  <a:pt x="1889944" y="995065"/>
                  <a:pt x="1820392" y="995065"/>
                </a:cubicBezTo>
                <a:cubicBezTo>
                  <a:pt x="1753965" y="995065"/>
                  <a:pt x="1703934" y="978247"/>
                  <a:pt x="1670299" y="944612"/>
                </a:cubicBezTo>
                <a:cubicBezTo>
                  <a:pt x="1631554" y="907703"/>
                  <a:pt x="1612181" y="857498"/>
                  <a:pt x="1612181" y="793998"/>
                </a:cubicBezTo>
                <a:lnTo>
                  <a:pt x="1612181" y="467171"/>
                </a:lnTo>
                <a:cubicBezTo>
                  <a:pt x="1612181" y="409277"/>
                  <a:pt x="1632472" y="360908"/>
                  <a:pt x="1673052" y="322064"/>
                </a:cubicBezTo>
                <a:cubicBezTo>
                  <a:pt x="1710309" y="284807"/>
                  <a:pt x="1759422" y="266179"/>
                  <a:pt x="1820392" y="266179"/>
                </a:cubicBezTo>
                <a:close/>
                <a:moveTo>
                  <a:pt x="3033639" y="261491"/>
                </a:moveTo>
                <a:cubicBezTo>
                  <a:pt x="3078932" y="261491"/>
                  <a:pt x="3113410" y="273347"/>
                  <a:pt x="3137074" y="297061"/>
                </a:cubicBezTo>
                <a:cubicBezTo>
                  <a:pt x="3167931" y="327868"/>
                  <a:pt x="3183360" y="367457"/>
                  <a:pt x="3183360" y="415826"/>
                </a:cubicBezTo>
                <a:lnTo>
                  <a:pt x="3183360" y="985763"/>
                </a:lnTo>
                <a:lnTo>
                  <a:pt x="3021509" y="985763"/>
                </a:lnTo>
                <a:lnTo>
                  <a:pt x="3021509" y="420439"/>
                </a:lnTo>
                <a:cubicBezTo>
                  <a:pt x="3021509" y="408136"/>
                  <a:pt x="3020566" y="400670"/>
                  <a:pt x="3018681" y="398041"/>
                </a:cubicBezTo>
                <a:cubicBezTo>
                  <a:pt x="3012034" y="391393"/>
                  <a:pt x="3003005" y="388069"/>
                  <a:pt x="2991594" y="388069"/>
                </a:cubicBezTo>
                <a:cubicBezTo>
                  <a:pt x="2967633" y="388069"/>
                  <a:pt x="2944391" y="399331"/>
                  <a:pt x="2921869" y="421853"/>
                </a:cubicBezTo>
                <a:lnTo>
                  <a:pt x="2921869" y="985763"/>
                </a:lnTo>
                <a:lnTo>
                  <a:pt x="2760018" y="985763"/>
                </a:lnTo>
                <a:lnTo>
                  <a:pt x="2760018" y="270867"/>
                </a:lnTo>
                <a:lnTo>
                  <a:pt x="2921869" y="270867"/>
                </a:lnTo>
                <a:lnTo>
                  <a:pt x="2921869" y="298772"/>
                </a:lnTo>
                <a:cubicBezTo>
                  <a:pt x="2952379" y="273918"/>
                  <a:pt x="2989635" y="261491"/>
                  <a:pt x="3033639" y="261491"/>
                </a:cubicBezTo>
                <a:close/>
                <a:moveTo>
                  <a:pt x="2578969" y="261491"/>
                </a:moveTo>
                <a:lnTo>
                  <a:pt x="2578969" y="411435"/>
                </a:lnTo>
                <a:cubicBezTo>
                  <a:pt x="2495774" y="411435"/>
                  <a:pt x="2427288" y="441151"/>
                  <a:pt x="2373512" y="500583"/>
                </a:cubicBezTo>
                <a:lnTo>
                  <a:pt x="2373512" y="985763"/>
                </a:lnTo>
                <a:lnTo>
                  <a:pt x="2211661" y="985763"/>
                </a:lnTo>
                <a:lnTo>
                  <a:pt x="2211661" y="270867"/>
                </a:lnTo>
                <a:lnTo>
                  <a:pt x="2373512" y="270867"/>
                </a:lnTo>
                <a:lnTo>
                  <a:pt x="2373512" y="350118"/>
                </a:lnTo>
                <a:cubicBezTo>
                  <a:pt x="2414886" y="291033"/>
                  <a:pt x="2483371" y="261491"/>
                  <a:pt x="2578969" y="261491"/>
                </a:cubicBezTo>
                <a:close/>
                <a:moveTo>
                  <a:pt x="728589" y="261491"/>
                </a:moveTo>
                <a:cubicBezTo>
                  <a:pt x="773882" y="261491"/>
                  <a:pt x="808360" y="273347"/>
                  <a:pt x="832024" y="297061"/>
                </a:cubicBezTo>
                <a:cubicBezTo>
                  <a:pt x="862881" y="327868"/>
                  <a:pt x="878310" y="367457"/>
                  <a:pt x="878310" y="415826"/>
                </a:cubicBezTo>
                <a:lnTo>
                  <a:pt x="878310" y="985763"/>
                </a:lnTo>
                <a:lnTo>
                  <a:pt x="716459" y="985763"/>
                </a:lnTo>
                <a:lnTo>
                  <a:pt x="716459" y="420439"/>
                </a:lnTo>
                <a:cubicBezTo>
                  <a:pt x="716459" y="408136"/>
                  <a:pt x="715517" y="400670"/>
                  <a:pt x="713631" y="398041"/>
                </a:cubicBezTo>
                <a:cubicBezTo>
                  <a:pt x="706984" y="391393"/>
                  <a:pt x="697955" y="388069"/>
                  <a:pt x="686545" y="388069"/>
                </a:cubicBezTo>
                <a:cubicBezTo>
                  <a:pt x="662583" y="388069"/>
                  <a:pt x="639341" y="399331"/>
                  <a:pt x="616819" y="421853"/>
                </a:cubicBezTo>
                <a:lnTo>
                  <a:pt x="616819" y="985763"/>
                </a:lnTo>
                <a:lnTo>
                  <a:pt x="454968" y="985763"/>
                </a:lnTo>
                <a:lnTo>
                  <a:pt x="454968" y="270867"/>
                </a:lnTo>
                <a:lnTo>
                  <a:pt x="616819" y="270867"/>
                </a:lnTo>
                <a:lnTo>
                  <a:pt x="616819" y="298772"/>
                </a:lnTo>
                <a:cubicBezTo>
                  <a:pt x="647328" y="273918"/>
                  <a:pt x="684585" y="261491"/>
                  <a:pt x="728589" y="261491"/>
                </a:cubicBezTo>
                <a:close/>
                <a:moveTo>
                  <a:pt x="5276702" y="145256"/>
                </a:moveTo>
                <a:cubicBezTo>
                  <a:pt x="5243364" y="145256"/>
                  <a:pt x="5217145" y="154806"/>
                  <a:pt x="5198046" y="173906"/>
                </a:cubicBezTo>
                <a:cubicBezTo>
                  <a:pt x="5179095" y="192856"/>
                  <a:pt x="5169620" y="219001"/>
                  <a:pt x="5169620" y="252338"/>
                </a:cubicBezTo>
                <a:lnTo>
                  <a:pt x="5169620" y="737964"/>
                </a:lnTo>
                <a:cubicBezTo>
                  <a:pt x="5169620" y="776808"/>
                  <a:pt x="5177533" y="804168"/>
                  <a:pt x="5193358" y="820043"/>
                </a:cubicBezTo>
                <a:cubicBezTo>
                  <a:pt x="5213301" y="839936"/>
                  <a:pt x="5241082" y="849883"/>
                  <a:pt x="5276702" y="849883"/>
                </a:cubicBezTo>
                <a:cubicBezTo>
                  <a:pt x="5312222" y="849883"/>
                  <a:pt x="5339284" y="840581"/>
                  <a:pt x="5357887" y="821978"/>
                </a:cubicBezTo>
                <a:cubicBezTo>
                  <a:pt x="5373514" y="804813"/>
                  <a:pt x="5381328" y="776808"/>
                  <a:pt x="5381328" y="737964"/>
                </a:cubicBezTo>
                <a:lnTo>
                  <a:pt x="5381328" y="252338"/>
                </a:lnTo>
                <a:cubicBezTo>
                  <a:pt x="5381328" y="215825"/>
                  <a:pt x="5373886" y="189408"/>
                  <a:pt x="5359004" y="173087"/>
                </a:cubicBezTo>
                <a:cubicBezTo>
                  <a:pt x="5340449" y="154533"/>
                  <a:pt x="5313016" y="145256"/>
                  <a:pt x="5276702" y="145256"/>
                </a:cubicBezTo>
                <a:close/>
                <a:moveTo>
                  <a:pt x="5900887" y="9376"/>
                </a:moveTo>
                <a:lnTo>
                  <a:pt x="6017866" y="9376"/>
                </a:lnTo>
                <a:lnTo>
                  <a:pt x="6017866" y="156939"/>
                </a:lnTo>
                <a:lnTo>
                  <a:pt x="5952232" y="156939"/>
                </a:lnTo>
                <a:cubicBezTo>
                  <a:pt x="5930603" y="156939"/>
                  <a:pt x="5919788" y="166960"/>
                  <a:pt x="5919788" y="187002"/>
                </a:cubicBezTo>
                <a:lnTo>
                  <a:pt x="5919788" y="270867"/>
                </a:lnTo>
                <a:lnTo>
                  <a:pt x="6045920" y="270867"/>
                </a:lnTo>
                <a:lnTo>
                  <a:pt x="6045920" y="418430"/>
                </a:lnTo>
                <a:lnTo>
                  <a:pt x="5919788" y="418430"/>
                </a:lnTo>
                <a:lnTo>
                  <a:pt x="5919788" y="985763"/>
                </a:lnTo>
                <a:lnTo>
                  <a:pt x="5757937" y="985763"/>
                </a:lnTo>
                <a:lnTo>
                  <a:pt x="5757937" y="418430"/>
                </a:lnTo>
                <a:lnTo>
                  <a:pt x="5662464" y="418430"/>
                </a:lnTo>
                <a:lnTo>
                  <a:pt x="5662464" y="270867"/>
                </a:lnTo>
                <a:lnTo>
                  <a:pt x="5757937" y="270867"/>
                </a:lnTo>
                <a:lnTo>
                  <a:pt x="5757937" y="144959"/>
                </a:lnTo>
                <a:cubicBezTo>
                  <a:pt x="5757937" y="54570"/>
                  <a:pt x="5805587" y="9376"/>
                  <a:pt x="5900887" y="9376"/>
                </a:cubicBezTo>
                <a:close/>
                <a:moveTo>
                  <a:pt x="4033912" y="9376"/>
                </a:moveTo>
                <a:lnTo>
                  <a:pt x="4195763" y="9376"/>
                </a:lnTo>
                <a:lnTo>
                  <a:pt x="4195763" y="270867"/>
                </a:lnTo>
                <a:lnTo>
                  <a:pt x="4303217" y="270867"/>
                </a:lnTo>
                <a:lnTo>
                  <a:pt x="4303217" y="418430"/>
                </a:lnTo>
                <a:lnTo>
                  <a:pt x="4195763" y="418430"/>
                </a:lnTo>
                <a:lnTo>
                  <a:pt x="4195763" y="826740"/>
                </a:lnTo>
                <a:cubicBezTo>
                  <a:pt x="4195763" y="842169"/>
                  <a:pt x="4200352" y="849883"/>
                  <a:pt x="4209530" y="849883"/>
                </a:cubicBezTo>
                <a:lnTo>
                  <a:pt x="4293841" y="849883"/>
                </a:lnTo>
                <a:lnTo>
                  <a:pt x="4293841" y="985763"/>
                </a:lnTo>
                <a:lnTo>
                  <a:pt x="4144120" y="985763"/>
                </a:lnTo>
                <a:cubicBezTo>
                  <a:pt x="4070648" y="985763"/>
                  <a:pt x="4033912" y="948308"/>
                  <a:pt x="4033912" y="873398"/>
                </a:cubicBezTo>
                <a:lnTo>
                  <a:pt x="4033912" y="418430"/>
                </a:lnTo>
                <a:lnTo>
                  <a:pt x="3933751" y="418430"/>
                </a:lnTo>
                <a:lnTo>
                  <a:pt x="3933751" y="270867"/>
                </a:lnTo>
                <a:lnTo>
                  <a:pt x="4033912" y="270867"/>
                </a:lnTo>
                <a:close/>
                <a:moveTo>
                  <a:pt x="1147837" y="9376"/>
                </a:moveTo>
                <a:lnTo>
                  <a:pt x="1309688" y="9376"/>
                </a:lnTo>
                <a:lnTo>
                  <a:pt x="1309688" y="270867"/>
                </a:lnTo>
                <a:lnTo>
                  <a:pt x="1417142" y="270867"/>
                </a:lnTo>
                <a:lnTo>
                  <a:pt x="1417142" y="418430"/>
                </a:lnTo>
                <a:lnTo>
                  <a:pt x="1309688" y="418430"/>
                </a:lnTo>
                <a:lnTo>
                  <a:pt x="1309688" y="826740"/>
                </a:lnTo>
                <a:cubicBezTo>
                  <a:pt x="1309688" y="842169"/>
                  <a:pt x="1314277" y="849883"/>
                  <a:pt x="1323455" y="849883"/>
                </a:cubicBezTo>
                <a:lnTo>
                  <a:pt x="1407766" y="849883"/>
                </a:lnTo>
                <a:lnTo>
                  <a:pt x="1407766" y="985763"/>
                </a:lnTo>
                <a:lnTo>
                  <a:pt x="1258044" y="985763"/>
                </a:lnTo>
                <a:cubicBezTo>
                  <a:pt x="1184573" y="985763"/>
                  <a:pt x="1147837" y="948308"/>
                  <a:pt x="1147837" y="873398"/>
                </a:cubicBezTo>
                <a:lnTo>
                  <a:pt x="1147837" y="418430"/>
                </a:lnTo>
                <a:lnTo>
                  <a:pt x="1047676" y="418430"/>
                </a:lnTo>
                <a:lnTo>
                  <a:pt x="1047676" y="270867"/>
                </a:lnTo>
                <a:lnTo>
                  <a:pt x="1147837" y="270867"/>
                </a:lnTo>
                <a:close/>
                <a:moveTo>
                  <a:pt x="0" y="9376"/>
                </a:moveTo>
                <a:lnTo>
                  <a:pt x="161851" y="9376"/>
                </a:lnTo>
                <a:lnTo>
                  <a:pt x="161851" y="985763"/>
                </a:lnTo>
                <a:lnTo>
                  <a:pt x="0" y="985763"/>
                </a:lnTo>
                <a:close/>
                <a:moveTo>
                  <a:pt x="5276702" y="0"/>
                </a:moveTo>
                <a:cubicBezTo>
                  <a:pt x="5356225" y="0"/>
                  <a:pt x="5420296" y="24309"/>
                  <a:pt x="5468913" y="72926"/>
                </a:cubicBezTo>
                <a:cubicBezTo>
                  <a:pt x="5518423" y="122436"/>
                  <a:pt x="5543178" y="185365"/>
                  <a:pt x="5543178" y="261714"/>
                </a:cubicBezTo>
                <a:lnTo>
                  <a:pt x="5543178" y="728662"/>
                </a:lnTo>
                <a:cubicBezTo>
                  <a:pt x="5543178" y="810518"/>
                  <a:pt x="5518423" y="876201"/>
                  <a:pt x="5468913" y="925711"/>
                </a:cubicBezTo>
                <a:cubicBezTo>
                  <a:pt x="5422628" y="971947"/>
                  <a:pt x="5358557" y="995065"/>
                  <a:pt x="5276702" y="995065"/>
                </a:cubicBezTo>
                <a:cubicBezTo>
                  <a:pt x="5194747" y="995065"/>
                  <a:pt x="5130701" y="972021"/>
                  <a:pt x="5084564" y="925934"/>
                </a:cubicBezTo>
                <a:cubicBezTo>
                  <a:pt x="5033368" y="876523"/>
                  <a:pt x="5007769" y="810766"/>
                  <a:pt x="5007769" y="728662"/>
                </a:cubicBezTo>
                <a:lnTo>
                  <a:pt x="5007769" y="261714"/>
                </a:lnTo>
                <a:cubicBezTo>
                  <a:pt x="5007769" y="182041"/>
                  <a:pt x="5032598" y="118244"/>
                  <a:pt x="5082258" y="70321"/>
                </a:cubicBezTo>
                <a:cubicBezTo>
                  <a:pt x="5129138" y="23440"/>
                  <a:pt x="5193953" y="0"/>
                  <a:pt x="5276702"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9600" b="1" spc="-300" dirty="0">
              <a:solidFill>
                <a:schemeClr val="accent1"/>
              </a:solidFill>
              <a:latin typeface="HGGothicE" panose="020B0909000000000000" pitchFamily="49" charset="-128"/>
              <a:cs typeface="Arial" pitchFamily="34" charset="0"/>
            </a:endParaRPr>
          </a:p>
        </p:txBody>
      </p:sp>
    </p:spTree>
    <p:extLst>
      <p:ext uri="{BB962C8B-B14F-4D97-AF65-F5344CB8AC3E}">
        <p14:creationId xmlns:p14="http://schemas.microsoft.com/office/powerpoint/2010/main" val="17100521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865035" y="2116690"/>
            <a:ext cx="5819099" cy="3873338"/>
          </a:xfrm>
          <a:prstGeom prst="rect">
            <a:avLst/>
          </a:prstGeom>
        </p:spPr>
      </p:pic>
      <p:sp>
        <p:nvSpPr>
          <p:cNvPr id="2" name="Rectangle 1"/>
          <p:cNvSpPr/>
          <p:nvPr/>
        </p:nvSpPr>
        <p:spPr>
          <a:xfrm>
            <a:off x="6819368" y="2116690"/>
            <a:ext cx="4552675" cy="2862322"/>
          </a:xfrm>
          <a:prstGeom prst="rect">
            <a:avLst/>
          </a:prstGeom>
        </p:spPr>
        <p:txBody>
          <a:bodyPr wrap="square">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Leveraging the </a:t>
            </a:r>
            <a:r>
              <a:rPr lang="en-US" b="1" dirty="0" err="1">
                <a:latin typeface="Times New Roman" panose="02020603050405020304" pitchFamily="18" charset="0"/>
                <a:cs typeface="Times New Roman" panose="02020603050405020304" pitchFamily="18" charset="0"/>
              </a:rPr>
              <a:t>IoT</a:t>
            </a:r>
            <a:r>
              <a:rPr lang="en-US" dirty="0">
                <a:latin typeface="Times New Roman" panose="02020603050405020304" pitchFamily="18" charset="0"/>
                <a:cs typeface="Times New Roman" panose="02020603050405020304" pitchFamily="18" charset="0"/>
              </a:rPr>
              <a:t> Revolution in </a:t>
            </a:r>
            <a:r>
              <a:rPr lang="en-US" b="1" dirty="0">
                <a:latin typeface="Times New Roman" panose="02020603050405020304" pitchFamily="18" charset="0"/>
                <a:cs typeface="Times New Roman" panose="02020603050405020304" pitchFamily="18" charset="0"/>
              </a:rPr>
              <a:t>Fleet Management</a:t>
            </a: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Compliance with environmental and safety </a:t>
            </a:r>
            <a:r>
              <a:rPr lang="en-US" dirty="0" smtClean="0">
                <a:latin typeface="Times New Roman" panose="02020603050405020304" pitchFamily="18" charset="0"/>
                <a:cs typeface="Times New Roman" panose="02020603050405020304" pitchFamily="18" charset="0"/>
              </a:rPr>
              <a:t>regulations.</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Optimized</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maintenance</a:t>
            </a:r>
            <a:r>
              <a:rPr lang="en-US" dirty="0">
                <a:latin typeface="Times New Roman" panose="02020603050405020304" pitchFamily="18" charset="0"/>
                <a:cs typeface="Times New Roman" panose="02020603050405020304" pitchFamily="18" charset="0"/>
              </a:rPr>
              <a:t> and logistics. Monitor driver performance and vehicle status for better safety and fuel consumption. Scheduled preventative </a:t>
            </a:r>
            <a:r>
              <a:rPr lang="en-US" b="1" dirty="0">
                <a:latin typeface="Times New Roman" panose="02020603050405020304" pitchFamily="18" charset="0"/>
                <a:cs typeface="Times New Roman" panose="02020603050405020304" pitchFamily="18" charset="0"/>
              </a:rPr>
              <a:t>maintenance</a:t>
            </a:r>
            <a:r>
              <a:rPr lang="en-US" dirty="0">
                <a:latin typeface="Times New Roman" panose="02020603050405020304" pitchFamily="18" charset="0"/>
                <a:cs typeface="Times New Roman" panose="02020603050405020304" pitchFamily="18" charset="0"/>
              </a:rPr>
              <a:t> to improve vehicle valuation</a:t>
            </a:r>
          </a:p>
        </p:txBody>
      </p:sp>
      <p:sp>
        <p:nvSpPr>
          <p:cNvPr id="4" name="Title 3"/>
          <p:cNvSpPr>
            <a:spLocks noGrp="1"/>
          </p:cNvSpPr>
          <p:nvPr>
            <p:ph type="title"/>
          </p:nvPr>
        </p:nvSpPr>
        <p:spPr/>
        <p:txBody>
          <a:bodyPr/>
          <a:lstStyle/>
          <a:p>
            <a:r>
              <a:rPr lang="en-US" dirty="0" smtClean="0"/>
              <a:t>In fleet management</a:t>
            </a:r>
            <a:endParaRPr lang="en-US" dirty="0"/>
          </a:p>
        </p:txBody>
      </p:sp>
    </p:spTree>
    <p:extLst>
      <p:ext uri="{BB962C8B-B14F-4D97-AF65-F5344CB8AC3E}">
        <p14:creationId xmlns:p14="http://schemas.microsoft.com/office/powerpoint/2010/main" val="19382693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54595" y="2327083"/>
            <a:ext cx="3983865" cy="2862322"/>
          </a:xfrm>
          <a:prstGeom prst="rect">
            <a:avLst/>
          </a:prstGeom>
        </p:spPr>
        <p:txBody>
          <a:bodyPr wrap="square">
            <a:spAutoFit/>
          </a:bodyPr>
          <a:lstStyle/>
          <a:p>
            <a:pPr marL="285750" indent="-285750">
              <a:buFont typeface="Arial" panose="020B0604020202020204" pitchFamily="34" charset="0"/>
              <a:buChar char="•"/>
            </a:pPr>
            <a:r>
              <a:rPr lang="en-US" b="1" dirty="0">
                <a:solidFill>
                  <a:srgbClr val="222222"/>
                </a:solidFill>
                <a:latin typeface="Times New Roman" panose="02020603050405020304" pitchFamily="18" charset="0"/>
                <a:cs typeface="Times New Roman" panose="02020603050405020304" pitchFamily="18" charset="0"/>
              </a:rPr>
              <a:t>In </a:t>
            </a:r>
            <a:r>
              <a:rPr lang="en-US" b="1" dirty="0" err="1">
                <a:solidFill>
                  <a:srgbClr val="222222"/>
                </a:solidFill>
                <a:latin typeface="Times New Roman" panose="02020603050405020304" pitchFamily="18" charset="0"/>
                <a:cs typeface="Times New Roman" panose="02020603050405020304" pitchFamily="18" charset="0"/>
              </a:rPr>
              <a:t>IoT</a:t>
            </a:r>
            <a:r>
              <a:rPr lang="en-US" dirty="0">
                <a:solidFill>
                  <a:srgbClr val="222222"/>
                </a:solidFill>
                <a:latin typeface="Times New Roman" panose="02020603050405020304" pitchFamily="18" charset="0"/>
                <a:cs typeface="Times New Roman" panose="02020603050405020304" pitchFamily="18" charset="0"/>
              </a:rPr>
              <a:t>-based smart </a:t>
            </a:r>
            <a:r>
              <a:rPr lang="en-US" b="1" dirty="0">
                <a:solidFill>
                  <a:srgbClr val="222222"/>
                </a:solidFill>
                <a:latin typeface="Times New Roman" panose="02020603050405020304" pitchFamily="18" charset="0"/>
                <a:cs typeface="Times New Roman" panose="02020603050405020304" pitchFamily="18" charset="0"/>
              </a:rPr>
              <a:t>farming</a:t>
            </a:r>
            <a:r>
              <a:rPr lang="en-US" dirty="0">
                <a:solidFill>
                  <a:srgbClr val="222222"/>
                </a:solidFill>
                <a:latin typeface="Times New Roman" panose="02020603050405020304" pitchFamily="18" charset="0"/>
                <a:cs typeface="Times New Roman" panose="02020603050405020304" pitchFamily="18" charset="0"/>
              </a:rPr>
              <a:t>, a system is built for monitoring the crop field with the help of sensors (light, humidity, temperature, soil moisture, etc.) </a:t>
            </a:r>
          </a:p>
          <a:p>
            <a:pPr marL="285750" indent="-285750">
              <a:buFont typeface="Arial" panose="020B0604020202020204" pitchFamily="34" charset="0"/>
              <a:buChar char="•"/>
            </a:pPr>
            <a:r>
              <a:rPr lang="en-US" dirty="0" smtClean="0">
                <a:solidFill>
                  <a:srgbClr val="222222"/>
                </a:solidFill>
                <a:latin typeface="Times New Roman" panose="02020603050405020304" pitchFamily="18" charset="0"/>
                <a:cs typeface="Times New Roman" panose="02020603050405020304" pitchFamily="18" charset="0"/>
              </a:rPr>
              <a:t>The </a:t>
            </a:r>
            <a:r>
              <a:rPr lang="en-US" dirty="0">
                <a:solidFill>
                  <a:srgbClr val="222222"/>
                </a:solidFill>
                <a:latin typeface="Times New Roman" panose="02020603050405020304" pitchFamily="18" charset="0"/>
                <a:cs typeface="Times New Roman" panose="02020603050405020304" pitchFamily="18" charset="0"/>
              </a:rPr>
              <a:t>farmers can monitor the field conditions from anywhere. </a:t>
            </a:r>
            <a:r>
              <a:rPr lang="en-US" b="1" dirty="0" err="1">
                <a:solidFill>
                  <a:srgbClr val="222222"/>
                </a:solidFill>
                <a:latin typeface="Times New Roman" panose="02020603050405020304" pitchFamily="18" charset="0"/>
                <a:cs typeface="Times New Roman" panose="02020603050405020304" pitchFamily="18" charset="0"/>
              </a:rPr>
              <a:t>IoT</a:t>
            </a:r>
            <a:r>
              <a:rPr lang="en-US" dirty="0">
                <a:solidFill>
                  <a:srgbClr val="222222"/>
                </a:solidFill>
                <a:latin typeface="Times New Roman" panose="02020603050405020304" pitchFamily="18" charset="0"/>
                <a:cs typeface="Times New Roman" panose="02020603050405020304" pitchFamily="18" charset="0"/>
              </a:rPr>
              <a:t>-based smart </a:t>
            </a:r>
            <a:r>
              <a:rPr lang="en-US" b="1" dirty="0">
                <a:solidFill>
                  <a:srgbClr val="222222"/>
                </a:solidFill>
                <a:latin typeface="Times New Roman" panose="02020603050405020304" pitchFamily="18" charset="0"/>
                <a:cs typeface="Times New Roman" panose="02020603050405020304" pitchFamily="18" charset="0"/>
              </a:rPr>
              <a:t>farming</a:t>
            </a:r>
            <a:r>
              <a:rPr lang="en-US" dirty="0">
                <a:solidFill>
                  <a:srgbClr val="222222"/>
                </a:solidFill>
                <a:latin typeface="Times New Roman" panose="02020603050405020304" pitchFamily="18" charset="0"/>
                <a:cs typeface="Times New Roman" panose="02020603050405020304" pitchFamily="18" charset="0"/>
              </a:rPr>
              <a:t> is highly efficient when compared with the conventional approach</a:t>
            </a:r>
            <a:endParaRPr lang="en-US"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rotWithShape="1">
          <a:blip r:embed="rId2"/>
          <a:srcRect l="11151" t="15519" r="11351"/>
          <a:stretch/>
        </p:blipFill>
        <p:spPr>
          <a:xfrm>
            <a:off x="7868993" y="1970468"/>
            <a:ext cx="3400022" cy="3575552"/>
          </a:xfrm>
          <a:prstGeom prst="rect">
            <a:avLst/>
          </a:prstGeom>
        </p:spPr>
      </p:pic>
      <p:sp>
        <p:nvSpPr>
          <p:cNvPr id="5" name="Text Placeholder 4"/>
          <p:cNvSpPr>
            <a:spLocks noGrp="1"/>
          </p:cNvSpPr>
          <p:nvPr>
            <p:ph type="body" sz="quarter" idx="10"/>
          </p:nvPr>
        </p:nvSpPr>
        <p:spPr>
          <a:xfrm>
            <a:off x="954595" y="957695"/>
            <a:ext cx="3140327" cy="724247"/>
          </a:xfrm>
        </p:spPr>
        <p:txBody>
          <a:bodyPr>
            <a:normAutofit fontScale="92500" lnSpcReduction="10000"/>
          </a:bodyPr>
          <a:lstStyle/>
          <a:p>
            <a:r>
              <a:rPr lang="en-US" dirty="0" smtClean="0"/>
              <a:t>IN AGRICULTURE</a:t>
            </a:r>
            <a:endParaRPr lang="en-US" dirty="0"/>
          </a:p>
        </p:txBody>
      </p:sp>
    </p:spTree>
    <p:extLst>
      <p:ext uri="{BB962C8B-B14F-4D97-AF65-F5344CB8AC3E}">
        <p14:creationId xmlns:p14="http://schemas.microsoft.com/office/powerpoint/2010/main" val="19165269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1206" y="889941"/>
            <a:ext cx="2865032" cy="724247"/>
          </a:xfrm>
        </p:spPr>
        <p:txBody>
          <a:bodyPr>
            <a:normAutofit fontScale="85000" lnSpcReduction="10000"/>
          </a:bodyPr>
          <a:lstStyle/>
          <a:p>
            <a:r>
              <a:rPr lang="en-US" dirty="0" smtClean="0"/>
              <a:t>IN HEALTHCARE</a:t>
            </a:r>
            <a:endParaRPr lang="en-US" dirty="0"/>
          </a:p>
        </p:txBody>
      </p:sp>
      <p:sp>
        <p:nvSpPr>
          <p:cNvPr id="3" name="AutoShape 2" descr="Ethical Issues of the Healthcare Internet of Things – Data Science W231 |  Behind the Data: Humans and Value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a:blip r:embed="rId2"/>
          <a:stretch>
            <a:fillRect/>
          </a:stretch>
        </p:blipFill>
        <p:spPr>
          <a:xfrm>
            <a:off x="1509244" y="2165544"/>
            <a:ext cx="4792317" cy="4073469"/>
          </a:xfrm>
          <a:prstGeom prst="rect">
            <a:avLst/>
          </a:prstGeom>
        </p:spPr>
      </p:pic>
      <p:sp>
        <p:nvSpPr>
          <p:cNvPr id="5" name="Rectangle 4"/>
          <p:cNvSpPr/>
          <p:nvPr/>
        </p:nvSpPr>
        <p:spPr>
          <a:xfrm>
            <a:off x="7288696" y="2497492"/>
            <a:ext cx="4202806" cy="2585323"/>
          </a:xfrm>
          <a:prstGeom prst="rect">
            <a:avLst/>
          </a:prstGeom>
        </p:spPr>
        <p:txBody>
          <a:bodyPr wrap="square">
            <a:spAutoFit/>
          </a:bodyPr>
          <a:lstStyle/>
          <a:p>
            <a:pPr marL="285750" indent="-285750">
              <a:buFont typeface="Arial" panose="020B0604020202020204" pitchFamily="34" charset="0"/>
              <a:buChar char="•"/>
            </a:pPr>
            <a:r>
              <a:rPr lang="en-US" b="1" dirty="0" err="1">
                <a:solidFill>
                  <a:srgbClr val="222222"/>
                </a:solidFill>
                <a:latin typeface="Times New Roman" panose="02020603050405020304" pitchFamily="18" charset="0"/>
                <a:cs typeface="Times New Roman" panose="02020603050405020304" pitchFamily="18" charset="0"/>
              </a:rPr>
              <a:t>IoT</a:t>
            </a:r>
            <a:r>
              <a:rPr lang="en-US" dirty="0">
                <a:solidFill>
                  <a:srgbClr val="222222"/>
                </a:solidFill>
                <a:latin typeface="Times New Roman" panose="02020603050405020304" pitchFamily="18" charset="0"/>
                <a:cs typeface="Times New Roman" panose="02020603050405020304" pitchFamily="18" charset="0"/>
              </a:rPr>
              <a:t> has applications in </a:t>
            </a:r>
            <a:r>
              <a:rPr lang="en-US" b="1" dirty="0">
                <a:solidFill>
                  <a:srgbClr val="222222"/>
                </a:solidFill>
                <a:latin typeface="Times New Roman" panose="02020603050405020304" pitchFamily="18" charset="0"/>
                <a:cs typeface="Times New Roman" panose="02020603050405020304" pitchFamily="18" charset="0"/>
              </a:rPr>
              <a:t>healthcare</a:t>
            </a:r>
            <a:r>
              <a:rPr lang="en-US" dirty="0">
                <a:solidFill>
                  <a:srgbClr val="222222"/>
                </a:solidFill>
                <a:latin typeface="Times New Roman" panose="02020603050405020304" pitchFamily="18" charset="0"/>
                <a:cs typeface="Times New Roman" panose="02020603050405020304" pitchFamily="18" charset="0"/>
              </a:rPr>
              <a:t> that benefit patients, families, physicians, hospitals and insurance </a:t>
            </a:r>
            <a:r>
              <a:rPr lang="en-US" dirty="0" smtClean="0">
                <a:solidFill>
                  <a:srgbClr val="222222"/>
                </a:solidFill>
                <a:latin typeface="Times New Roman" panose="02020603050405020304" pitchFamily="18" charset="0"/>
                <a:cs typeface="Times New Roman" panose="02020603050405020304" pitchFamily="18" charset="0"/>
              </a:rPr>
              <a:t>companies.</a:t>
            </a:r>
          </a:p>
          <a:p>
            <a:pPr marL="285750" indent="-285750">
              <a:buFont typeface="Arial" panose="020B0604020202020204" pitchFamily="34" charset="0"/>
              <a:buChar char="•"/>
            </a:pPr>
            <a:r>
              <a:rPr lang="en-US" dirty="0" smtClean="0">
                <a:solidFill>
                  <a:srgbClr val="222222"/>
                </a:solidFill>
                <a:latin typeface="Times New Roman" panose="02020603050405020304" pitchFamily="18" charset="0"/>
                <a:cs typeface="Times New Roman" panose="02020603050405020304" pitchFamily="18" charset="0"/>
              </a:rPr>
              <a:t>They </a:t>
            </a:r>
            <a:r>
              <a:rPr lang="en-US" dirty="0">
                <a:solidFill>
                  <a:srgbClr val="222222"/>
                </a:solidFill>
                <a:latin typeface="Times New Roman" panose="02020603050405020304" pitchFamily="18" charset="0"/>
                <a:cs typeface="Times New Roman" panose="02020603050405020304" pitchFamily="18" charset="0"/>
              </a:rPr>
              <a:t>can track patients' adherence to treatment plans or any need for immediate medical attention</a:t>
            </a:r>
            <a:r>
              <a:rPr lang="en-US" dirty="0" smtClean="0">
                <a:solidFill>
                  <a:srgbClr val="222222"/>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b="1" dirty="0" err="1" smtClean="0">
                <a:solidFill>
                  <a:srgbClr val="222222"/>
                </a:solidFill>
                <a:latin typeface="Times New Roman" panose="02020603050405020304" pitchFamily="18" charset="0"/>
                <a:cs typeface="Times New Roman" panose="02020603050405020304" pitchFamily="18" charset="0"/>
              </a:rPr>
              <a:t>IoT</a:t>
            </a:r>
            <a:r>
              <a:rPr lang="en-US" dirty="0">
                <a:solidFill>
                  <a:srgbClr val="222222"/>
                </a:solidFill>
                <a:latin typeface="Times New Roman" panose="02020603050405020304" pitchFamily="18" charset="0"/>
                <a:cs typeface="Times New Roman" panose="02020603050405020304" pitchFamily="18" charset="0"/>
              </a:rPr>
              <a:t> enables </a:t>
            </a:r>
            <a:r>
              <a:rPr lang="en-US" b="1" dirty="0">
                <a:solidFill>
                  <a:srgbClr val="222222"/>
                </a:solidFill>
                <a:latin typeface="Times New Roman" panose="02020603050405020304" pitchFamily="18" charset="0"/>
                <a:cs typeface="Times New Roman" panose="02020603050405020304" pitchFamily="18" charset="0"/>
              </a:rPr>
              <a:t>healthcare</a:t>
            </a:r>
            <a:r>
              <a:rPr lang="en-US" dirty="0">
                <a:solidFill>
                  <a:srgbClr val="222222"/>
                </a:solidFill>
                <a:latin typeface="Times New Roman" panose="02020603050405020304" pitchFamily="18" charset="0"/>
                <a:cs typeface="Times New Roman" panose="02020603050405020304" pitchFamily="18" charset="0"/>
              </a:rPr>
              <a:t> professionals to be more watchful and connect with the patients proactively.</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55034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IOT technology stack </a:t>
            </a:r>
          </a:p>
        </p:txBody>
      </p:sp>
      <p:pic>
        <p:nvPicPr>
          <p:cNvPr id="1026" name="Picture 2" descr="https://i2.wp.com/danielelizalde.com/wp-content/uploads/2018/09/IoT-Decision-Framework-Check.png?resize=1009%2C535&amp;is-pending-load=1#038;ssl=1"/>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090677" y="2286000"/>
            <a:ext cx="7586784"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11607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architecture of </a:t>
            </a:r>
            <a:r>
              <a:rPr lang="en-US" dirty="0" err="1" smtClean="0"/>
              <a:t>iot</a:t>
            </a:r>
            <a:endParaRPr lang="en-US" dirty="0"/>
          </a:p>
        </p:txBody>
      </p:sp>
      <p:pic>
        <p:nvPicPr>
          <p:cNvPr id="3" name="Picture 2"/>
          <p:cNvPicPr>
            <a:picLocks noChangeAspect="1"/>
          </p:cNvPicPr>
          <p:nvPr/>
        </p:nvPicPr>
        <p:blipFill rotWithShape="1">
          <a:blip r:embed="rId2"/>
          <a:srcRect t="15068"/>
          <a:stretch/>
        </p:blipFill>
        <p:spPr>
          <a:xfrm>
            <a:off x="3161645" y="2084832"/>
            <a:ext cx="6036143" cy="4540867"/>
          </a:xfrm>
          <a:prstGeom prst="rect">
            <a:avLst/>
          </a:prstGeom>
        </p:spPr>
      </p:pic>
    </p:spTree>
    <p:extLst>
      <p:ext uri="{BB962C8B-B14F-4D97-AF65-F5344CB8AC3E}">
        <p14:creationId xmlns:p14="http://schemas.microsoft.com/office/powerpoint/2010/main" val="18080179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embedded system?</a:t>
            </a:r>
            <a:endParaRPr lang="en-US" dirty="0"/>
          </a:p>
        </p:txBody>
      </p:sp>
      <p:sp>
        <p:nvSpPr>
          <p:cNvPr id="3" name="Content Placeholder 2"/>
          <p:cNvSpPr>
            <a:spLocks noGrp="1"/>
          </p:cNvSpPr>
          <p:nvPr>
            <p:ph idx="1"/>
          </p:nvPr>
        </p:nvSpPr>
        <p:spPr/>
        <p:txBody>
          <a:bodyPr>
            <a:normAutofit/>
          </a:bodyPr>
          <a:lstStyle/>
          <a:p>
            <a:r>
              <a:rPr lang="en-US" sz="1800" dirty="0">
                <a:latin typeface="Times New Roman" panose="02020603050405020304" pitchFamily="18" charset="0"/>
                <a:cs typeface="Times New Roman" panose="02020603050405020304" pitchFamily="18" charset="0"/>
              </a:rPr>
              <a:t>An embedded system is a computer system—a combination of a computer processor, computer memory, and input/output peripheral devices—that has a dedicated function within a larger mechanical or electrical </a:t>
            </a:r>
            <a:r>
              <a:rPr lang="en-US" sz="1800" dirty="0" smtClean="0">
                <a:latin typeface="Times New Roman" panose="02020603050405020304" pitchFamily="18" charset="0"/>
                <a:cs typeface="Times New Roman" panose="02020603050405020304" pitchFamily="18" charset="0"/>
              </a:rPr>
              <a:t>system.</a:t>
            </a:r>
            <a:endParaRPr lang="en-US" sz="18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2755512" y="3604458"/>
            <a:ext cx="6267464" cy="2596787"/>
          </a:xfrm>
          <a:prstGeom prst="rect">
            <a:avLst/>
          </a:prstGeom>
        </p:spPr>
      </p:pic>
    </p:spTree>
    <p:extLst>
      <p:ext uri="{BB962C8B-B14F-4D97-AF65-F5344CB8AC3E}">
        <p14:creationId xmlns:p14="http://schemas.microsoft.com/office/powerpoint/2010/main" val="29148465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Relation between </a:t>
            </a:r>
            <a:r>
              <a:rPr lang="en-US" dirty="0" err="1" smtClean="0"/>
              <a:t>Iot</a:t>
            </a:r>
            <a:r>
              <a:rPr lang="en-US" dirty="0" smtClean="0"/>
              <a:t> and embedded systems</a:t>
            </a:r>
            <a:endParaRPr lang="en-US" dirty="0"/>
          </a:p>
        </p:txBody>
      </p:sp>
      <p:sp>
        <p:nvSpPr>
          <p:cNvPr id="3" name="Content Placeholder 2"/>
          <p:cNvSpPr>
            <a:spLocks noGrp="1"/>
          </p:cNvSpPr>
          <p:nvPr>
            <p:ph idx="1"/>
          </p:nvPr>
        </p:nvSpPr>
        <p:spPr>
          <a:xfrm>
            <a:off x="1024128" y="1944710"/>
            <a:ext cx="9720073" cy="2097968"/>
          </a:xfrm>
        </p:spPr>
        <p:txBody>
          <a:bodyPr>
            <a:normAutofit/>
          </a:bodyPr>
          <a:lstStyle/>
          <a:p>
            <a:r>
              <a:rPr lang="en-US" sz="1800" b="1" dirty="0" err="1">
                <a:latin typeface="Times New Roman" panose="02020603050405020304" pitchFamily="18" charset="0"/>
                <a:cs typeface="Times New Roman" panose="02020603050405020304" pitchFamily="18" charset="0"/>
              </a:rPr>
              <a:t>IoT</a:t>
            </a:r>
            <a:r>
              <a:rPr lang="en-US" sz="1800" dirty="0">
                <a:latin typeface="Times New Roman" panose="02020603050405020304" pitchFamily="18" charset="0"/>
                <a:cs typeface="Times New Roman" panose="02020603050405020304" pitchFamily="18" charset="0"/>
              </a:rPr>
              <a:t> is a big model that tries to integrate multiple thing together. </a:t>
            </a:r>
            <a:endParaRPr lang="en-US" sz="1800" dirty="0" smtClean="0">
              <a:latin typeface="Times New Roman" panose="02020603050405020304" pitchFamily="18" charset="0"/>
              <a:cs typeface="Times New Roman" panose="02020603050405020304" pitchFamily="18" charset="0"/>
            </a:endParaRPr>
          </a:p>
          <a:p>
            <a:r>
              <a:rPr lang="en-US" sz="1800" b="1" dirty="0" smtClean="0">
                <a:latin typeface="Times New Roman" panose="02020603050405020304" pitchFamily="18" charset="0"/>
                <a:cs typeface="Times New Roman" panose="02020603050405020304" pitchFamily="18" charset="0"/>
              </a:rPr>
              <a:t>Embedded </a:t>
            </a:r>
            <a:r>
              <a:rPr lang="en-US" sz="1800" b="1" dirty="0">
                <a:latin typeface="Times New Roman" panose="02020603050405020304" pitchFamily="18" charset="0"/>
                <a:cs typeface="Times New Roman" panose="02020603050405020304" pitchFamily="18" charset="0"/>
              </a:rPr>
              <a:t>Systems</a:t>
            </a:r>
            <a:r>
              <a:rPr lang="en-US" sz="1800" dirty="0">
                <a:latin typeface="Times New Roman" panose="02020603050405020304" pitchFamily="18" charset="0"/>
                <a:cs typeface="Times New Roman" panose="02020603050405020304" pitchFamily="18" charset="0"/>
              </a:rPr>
              <a:t> are part of the overall </a:t>
            </a:r>
            <a:r>
              <a:rPr lang="en-US" sz="1800" b="1" dirty="0" err="1">
                <a:latin typeface="Times New Roman" panose="02020603050405020304" pitchFamily="18" charset="0"/>
                <a:cs typeface="Times New Roman" panose="02020603050405020304" pitchFamily="18" charset="0"/>
              </a:rPr>
              <a:t>IoT</a:t>
            </a:r>
            <a:r>
              <a:rPr lang="en-US" sz="1800" dirty="0">
                <a:latin typeface="Times New Roman" panose="02020603050405020304" pitchFamily="18" charset="0"/>
                <a:cs typeface="Times New Roman" panose="02020603050405020304" pitchFamily="18" charset="0"/>
              </a:rPr>
              <a:t> by taking two key components in terms of </a:t>
            </a:r>
            <a:r>
              <a:rPr lang="en-US" sz="1800" b="1" dirty="0" err="1">
                <a:latin typeface="Times New Roman" panose="02020603050405020304" pitchFamily="18" charset="0"/>
                <a:cs typeface="Times New Roman" panose="02020603050405020304" pitchFamily="18" charset="0"/>
              </a:rPr>
              <a:t>IoT</a:t>
            </a:r>
            <a:r>
              <a:rPr lang="en-US" sz="1800" b="1" dirty="0">
                <a:latin typeface="Times New Roman" panose="02020603050405020304" pitchFamily="18" charset="0"/>
                <a:cs typeface="Times New Roman" panose="02020603050405020304" pitchFamily="18" charset="0"/>
              </a:rPr>
              <a:t> devices</a:t>
            </a:r>
            <a:r>
              <a:rPr lang="en-US" sz="1800" dirty="0">
                <a:latin typeface="Times New Roman" panose="02020603050405020304" pitchFamily="18" charset="0"/>
                <a:cs typeface="Times New Roman" panose="02020603050405020304" pitchFamily="18" charset="0"/>
              </a:rPr>
              <a:t> and </a:t>
            </a:r>
            <a:r>
              <a:rPr lang="en-US" sz="1800" b="1" dirty="0" err="1">
                <a:latin typeface="Times New Roman" panose="02020603050405020304" pitchFamily="18" charset="0"/>
                <a:cs typeface="Times New Roman" panose="02020603050405020304" pitchFamily="18" charset="0"/>
              </a:rPr>
              <a:t>IoT</a:t>
            </a:r>
            <a:r>
              <a:rPr lang="en-US" sz="1800" dirty="0">
                <a:latin typeface="Times New Roman" panose="02020603050405020304" pitchFamily="18" charset="0"/>
                <a:cs typeface="Times New Roman" panose="02020603050405020304" pitchFamily="18" charset="0"/>
              </a:rPr>
              <a:t> gateway. </a:t>
            </a:r>
            <a:endParaRPr lang="en-US" sz="1800" dirty="0" smtClean="0">
              <a:latin typeface="Times New Roman" panose="02020603050405020304" pitchFamily="18" charset="0"/>
              <a:cs typeface="Times New Roman" panose="02020603050405020304" pitchFamily="18" charset="0"/>
            </a:endParaRPr>
          </a:p>
          <a:p>
            <a:r>
              <a:rPr lang="en-US" sz="1800" dirty="0" smtClean="0">
                <a:latin typeface="Times New Roman" panose="02020603050405020304" pitchFamily="18" charset="0"/>
                <a:cs typeface="Times New Roman" panose="02020603050405020304" pitchFamily="18" charset="0"/>
              </a:rPr>
              <a:t>The</a:t>
            </a:r>
            <a:r>
              <a:rPr lang="en-US" sz="1800"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IoT</a:t>
            </a:r>
            <a:r>
              <a:rPr lang="en-US" sz="1800" b="1" dirty="0">
                <a:latin typeface="Times New Roman" panose="02020603050405020304" pitchFamily="18" charset="0"/>
                <a:cs typeface="Times New Roman" panose="02020603050405020304" pitchFamily="18" charset="0"/>
              </a:rPr>
              <a:t> devices</a:t>
            </a:r>
            <a:r>
              <a:rPr lang="en-US" sz="1800" dirty="0">
                <a:latin typeface="Times New Roman" panose="02020603050405020304" pitchFamily="18" charset="0"/>
                <a:cs typeface="Times New Roman" panose="02020603050405020304" pitchFamily="18" charset="0"/>
              </a:rPr>
              <a:t> are smaller and specific in nature which will not have OS running them</a:t>
            </a:r>
            <a:r>
              <a:rPr lang="en-US" sz="1800" dirty="0" smtClean="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p:txBody>
      </p:sp>
      <p:sp>
        <p:nvSpPr>
          <p:cNvPr id="4" name="AutoShape 2" descr="Difference between Embedded System and IoT programming | Emertx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Difference between Embedded System and IoT programming | Emertx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5736" y="4042678"/>
            <a:ext cx="6996856" cy="2480330"/>
          </a:xfrm>
          <a:prstGeom prst="rect">
            <a:avLst/>
          </a:prstGeom>
        </p:spPr>
      </p:pic>
    </p:spTree>
    <p:extLst>
      <p:ext uri="{BB962C8B-B14F-4D97-AF65-F5344CB8AC3E}">
        <p14:creationId xmlns:p14="http://schemas.microsoft.com/office/powerpoint/2010/main" val="31243869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Microcontrollers</a:t>
            </a:r>
            <a:endParaRPr lang="en-US" dirty="0"/>
          </a:p>
        </p:txBody>
      </p:sp>
      <p:pic>
        <p:nvPicPr>
          <p:cNvPr id="4" name="Content Placeholder 3"/>
          <p:cNvPicPr>
            <a:picLocks noGrp="1" noChangeAspect="1"/>
          </p:cNvPicPr>
          <p:nvPr>
            <p:ph idx="1"/>
          </p:nvPr>
        </p:nvPicPr>
        <p:blipFill rotWithShape="1">
          <a:blip r:embed="rId2"/>
          <a:srcRect l="2867" t="2454" b="1685"/>
          <a:stretch/>
        </p:blipFill>
        <p:spPr>
          <a:xfrm>
            <a:off x="1924858" y="1990703"/>
            <a:ext cx="7918612" cy="4397189"/>
          </a:xfrm>
          <a:prstGeom prst="rect">
            <a:avLst/>
          </a:prstGeom>
        </p:spPr>
      </p:pic>
    </p:spTree>
    <p:extLst>
      <p:ext uri="{BB962C8B-B14F-4D97-AF65-F5344CB8AC3E}">
        <p14:creationId xmlns:p14="http://schemas.microsoft.com/office/powerpoint/2010/main" val="22497611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2" descr="Intro-arduino Logo - Arduino Logo Png - Free Transparent PNG Clipart Images  Download"/>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Content Placeholder 1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7937"/>
            <a:ext cx="2143125" cy="2143125"/>
          </a:xfr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9367" y="2349746"/>
            <a:ext cx="1733408" cy="1733408"/>
          </a:xfrm>
          <a:prstGeom prst="rect">
            <a:avLst/>
          </a:prstGeo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b="927"/>
          <a:stretch/>
        </p:blipFill>
        <p:spPr>
          <a:xfrm>
            <a:off x="2312978" y="605248"/>
            <a:ext cx="7462086" cy="5872826"/>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7975" y="4283992"/>
            <a:ext cx="1687755" cy="2194082"/>
          </a:xfrm>
          <a:prstGeom prst="rect">
            <a:avLst/>
          </a:prstGeom>
        </p:spPr>
      </p:pic>
    </p:spTree>
    <p:extLst>
      <p:ext uri="{BB962C8B-B14F-4D97-AF65-F5344CB8AC3E}">
        <p14:creationId xmlns:p14="http://schemas.microsoft.com/office/powerpoint/2010/main" val="3554266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p:cNvGraphicFramePr>
            <a:graphicFrameLocks noGrp="1"/>
          </p:cNvGraphicFramePr>
          <p:nvPr>
            <p:ph idx="1"/>
            <p:extLst>
              <p:ext uri="{D42A27DB-BD31-4B8C-83A1-F6EECF244321}">
                <p14:modId xmlns:p14="http://schemas.microsoft.com/office/powerpoint/2010/main" val="641106367"/>
              </p:ext>
            </p:extLst>
          </p:nvPr>
        </p:nvGraphicFramePr>
        <p:xfrm>
          <a:off x="378182" y="266007"/>
          <a:ext cx="8912230" cy="6186308"/>
        </p:xfrm>
        <a:graphic>
          <a:graphicData uri="http://schemas.openxmlformats.org/drawingml/2006/table">
            <a:tbl>
              <a:tblPr firstRow="1" bandRow="1">
                <a:tableStyleId>{5C22544A-7EE6-4342-B048-85BDC9FD1C3A}</a:tableStyleId>
              </a:tblPr>
              <a:tblGrid>
                <a:gridCol w="1782446"/>
                <a:gridCol w="1782446"/>
                <a:gridCol w="1782446"/>
                <a:gridCol w="1782446"/>
                <a:gridCol w="1782446"/>
              </a:tblGrid>
              <a:tr h="781009">
                <a:tc>
                  <a:txBody>
                    <a:bodyPr/>
                    <a:lstStyle/>
                    <a:p>
                      <a:r>
                        <a:rPr lang="en-US" dirty="0" smtClean="0">
                          <a:latin typeface="Times New Roman" panose="02020603050405020304" pitchFamily="18" charset="0"/>
                          <a:cs typeface="Times New Roman" panose="02020603050405020304" pitchFamily="18" charset="0"/>
                        </a:rPr>
                        <a:t>Component</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Size</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Cost</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err="1" smtClean="0">
                          <a:latin typeface="Times New Roman" panose="02020603050405020304" pitchFamily="18" charset="0"/>
                          <a:cs typeface="Times New Roman" panose="02020603050405020304" pitchFamily="18" charset="0"/>
                        </a:rPr>
                        <a:t>Pinout</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Max Current</a:t>
                      </a:r>
                      <a:r>
                        <a:rPr lang="en-US" baseline="0" dirty="0" smtClean="0">
                          <a:latin typeface="Times New Roman" panose="02020603050405020304" pitchFamily="18" charset="0"/>
                          <a:cs typeface="Times New Roman" panose="02020603050405020304" pitchFamily="18" charset="0"/>
                        </a:rPr>
                        <a:t> per I/O pin</a:t>
                      </a:r>
                      <a:endParaRPr lang="en-US" dirty="0">
                        <a:latin typeface="Times New Roman" panose="02020603050405020304" pitchFamily="18" charset="0"/>
                        <a:cs typeface="Times New Roman" panose="02020603050405020304" pitchFamily="18" charset="0"/>
                      </a:endParaRPr>
                    </a:p>
                  </a:txBody>
                  <a:tcPr/>
                </a:tc>
              </a:tr>
              <a:tr h="1801053">
                <a:tc>
                  <a:txBody>
                    <a:bodyPr/>
                    <a:lstStyle/>
                    <a:p>
                      <a:r>
                        <a:rPr lang="en-US" sz="1800" b="1" i="0" kern="1200" dirty="0" err="1" smtClean="0">
                          <a:solidFill>
                            <a:schemeClr val="dk1"/>
                          </a:solidFill>
                          <a:effectLst/>
                          <a:latin typeface="Times New Roman" panose="02020603050405020304" pitchFamily="18" charset="0"/>
                          <a:ea typeface="+mn-ea"/>
                          <a:cs typeface="Times New Roman" panose="02020603050405020304" pitchFamily="18" charset="0"/>
                        </a:rPr>
                        <a:t>Arduino</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43.18 mm x 18.54 mm </a:t>
                      </a:r>
                    </a:p>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 [1.70 in x 0.73 in]</a:t>
                      </a:r>
                    </a:p>
                    <a:p>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300-</a:t>
                      </a:r>
                      <a:r>
                        <a:rPr lang="en-US" baseline="0" dirty="0" smtClean="0">
                          <a:latin typeface="Times New Roman" panose="02020603050405020304" pitchFamily="18" charset="0"/>
                          <a:cs typeface="Times New Roman" panose="02020603050405020304" pitchFamily="18" charset="0"/>
                        </a:rPr>
                        <a:t> 600</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22 pins (14 digital with 6 PWM and 8 Analog)</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40 mA</a:t>
                      </a:r>
                      <a:endParaRPr lang="en-US" dirty="0">
                        <a:latin typeface="Times New Roman" panose="02020603050405020304" pitchFamily="18" charset="0"/>
                        <a:cs typeface="Times New Roman" panose="02020603050405020304" pitchFamily="18" charset="0"/>
                      </a:endParaRPr>
                    </a:p>
                  </a:txBody>
                  <a:tcPr/>
                </a:tc>
              </a:tr>
              <a:tr h="1819083">
                <a:tc>
                  <a:txBody>
                    <a:bodyPr/>
                    <a:lstStyle/>
                    <a:p>
                      <a:r>
                        <a:rPr lang="en-US" sz="1800" b="1" i="0" kern="1200" dirty="0" smtClean="0">
                          <a:solidFill>
                            <a:schemeClr val="dk1"/>
                          </a:solidFill>
                          <a:effectLst/>
                          <a:latin typeface="Times New Roman" panose="02020603050405020304" pitchFamily="18" charset="0"/>
                          <a:ea typeface="+mn-ea"/>
                          <a:cs typeface="Times New Roman" panose="02020603050405020304" pitchFamily="18" charset="0"/>
                        </a:rPr>
                        <a:t>Raspberry Pi</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65mm x 30mm</a:t>
                      </a:r>
                    </a:p>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[2.56 in x 1.18 in]</a:t>
                      </a:r>
                    </a:p>
                    <a:p>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2000- 5000</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40 pins ( 28 of which are GPIO, 12 for power)</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50 mA</a:t>
                      </a:r>
                      <a:endParaRPr lang="en-US" dirty="0">
                        <a:latin typeface="Times New Roman" panose="02020603050405020304" pitchFamily="18" charset="0"/>
                        <a:cs typeface="Times New Roman" panose="02020603050405020304" pitchFamily="18" charset="0"/>
                      </a:endParaRPr>
                    </a:p>
                  </a:txBody>
                  <a:tcPr/>
                </a:tc>
              </a:tr>
              <a:tr h="1785163">
                <a:tc>
                  <a:txBody>
                    <a:bodyPr/>
                    <a:lstStyle/>
                    <a:p>
                      <a:r>
                        <a:rPr lang="en-US" sz="1800" b="1" i="0" kern="1200" dirty="0" smtClean="0">
                          <a:solidFill>
                            <a:schemeClr val="dk1"/>
                          </a:solidFill>
                          <a:effectLst/>
                          <a:latin typeface="Times New Roman" panose="02020603050405020304" pitchFamily="18" charset="0"/>
                          <a:ea typeface="+mn-ea"/>
                          <a:cs typeface="Times New Roman" panose="02020603050405020304" pitchFamily="18" charset="0"/>
                        </a:rPr>
                        <a:t>ESP8266  Node MCU</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49 mm x 24.5 mm</a:t>
                      </a:r>
                    </a:p>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[1.92 in x 0.96 in]</a:t>
                      </a:r>
                    </a:p>
                    <a:p>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300-</a:t>
                      </a:r>
                      <a:r>
                        <a:rPr lang="en-US" baseline="0" dirty="0" smtClean="0">
                          <a:latin typeface="Times New Roman" panose="02020603050405020304" pitchFamily="18" charset="0"/>
                          <a:cs typeface="Times New Roman" panose="02020603050405020304" pitchFamily="18" charset="0"/>
                        </a:rPr>
                        <a:t> 600</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16 pins (11 usable digital, 1 Analog)</a:t>
                      </a:r>
                      <a:endParaRPr lang="en-US" dirty="0">
                        <a:latin typeface="Times New Roman" panose="02020603050405020304" pitchFamily="18" charset="0"/>
                        <a:cs typeface="Times New Roman" panose="02020603050405020304" pitchFamily="18" charset="0"/>
                      </a:endParaRPr>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12 mA</a:t>
                      </a:r>
                      <a:endParaRPr lang="en-US" dirty="0">
                        <a:latin typeface="Times New Roman" panose="02020603050405020304" pitchFamily="18" charset="0"/>
                        <a:cs typeface="Times New Roman" panose="02020603050405020304" pitchFamily="18" charset="0"/>
                      </a:endParaRPr>
                    </a:p>
                  </a:txBody>
                  <a:tcPr/>
                </a:tc>
              </a:tr>
            </a:tbl>
          </a:graphicData>
        </a:graphic>
      </p:graphicFrame>
      <p:pic>
        <p:nvPicPr>
          <p:cNvPr id="9" name="Content Placeholder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06817" y="1150426"/>
            <a:ext cx="1323757" cy="1323757"/>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6135" y="3104686"/>
            <a:ext cx="1285120" cy="128512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90250" y="4810615"/>
            <a:ext cx="1156890" cy="1503957"/>
          </a:xfrm>
          <a:prstGeom prst="rect">
            <a:avLst/>
          </a:prstGeom>
        </p:spPr>
      </p:pic>
      <p:pic>
        <p:nvPicPr>
          <p:cNvPr id="12" name="Picture 11"/>
          <p:cNvPicPr>
            <a:picLocks noChangeAspect="1"/>
          </p:cNvPicPr>
          <p:nvPr/>
        </p:nvPicPr>
        <p:blipFill>
          <a:blip r:embed="rId5"/>
          <a:stretch>
            <a:fillRect/>
          </a:stretch>
        </p:blipFill>
        <p:spPr>
          <a:xfrm>
            <a:off x="2176530" y="1097012"/>
            <a:ext cx="1738647" cy="1766823"/>
          </a:xfrm>
          <a:prstGeom prst="rect">
            <a:avLst/>
          </a:prstGeom>
        </p:spPr>
      </p:pic>
      <p:pic>
        <p:nvPicPr>
          <p:cNvPr id="13" name="Picture 12"/>
          <p:cNvPicPr>
            <a:picLocks noChangeAspect="1"/>
          </p:cNvPicPr>
          <p:nvPr/>
        </p:nvPicPr>
        <p:blipFill rotWithShape="1">
          <a:blip r:embed="rId6"/>
          <a:srcRect l="6255" t="4782" r="8090" b="13280"/>
          <a:stretch/>
        </p:blipFill>
        <p:spPr>
          <a:xfrm>
            <a:off x="2150768" y="4672873"/>
            <a:ext cx="1803043" cy="1779440"/>
          </a:xfrm>
          <a:prstGeom prst="rect">
            <a:avLst/>
          </a:prstGeom>
        </p:spPr>
      </p:pic>
      <p:pic>
        <p:nvPicPr>
          <p:cNvPr id="14" name="Picture 13"/>
          <p:cNvPicPr>
            <a:picLocks noChangeAspect="1"/>
          </p:cNvPicPr>
          <p:nvPr/>
        </p:nvPicPr>
        <p:blipFill>
          <a:blip r:embed="rId7"/>
          <a:stretch>
            <a:fillRect/>
          </a:stretch>
        </p:blipFill>
        <p:spPr>
          <a:xfrm>
            <a:off x="2144333" y="2821619"/>
            <a:ext cx="1738646" cy="1851255"/>
          </a:xfrm>
          <a:prstGeom prst="rect">
            <a:avLst/>
          </a:prstGeom>
        </p:spPr>
      </p:pic>
    </p:spTree>
    <p:extLst>
      <p:ext uri="{BB962C8B-B14F-4D97-AF65-F5344CB8AC3E}">
        <p14:creationId xmlns:p14="http://schemas.microsoft.com/office/powerpoint/2010/main" val="5070801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6388">
            <a:extLst>
              <a:ext uri="{FF2B5EF4-FFF2-40B4-BE49-F238E27FC236}">
                <a16:creationId xmlns="" xmlns:a16="http://schemas.microsoft.com/office/drawing/2014/main" id="{CC3B5B32-6829-43AA-B2B5-FD70700A3358}"/>
              </a:ext>
            </a:extLst>
          </p:cNvPr>
          <p:cNvGrpSpPr/>
          <p:nvPr/>
        </p:nvGrpSpPr>
        <p:grpSpPr>
          <a:xfrm flipH="1">
            <a:off x="7682465" y="2857786"/>
            <a:ext cx="1725194" cy="3399320"/>
            <a:chOff x="4362111" y="2245352"/>
            <a:chExt cx="1526744" cy="3008292"/>
          </a:xfrm>
          <a:solidFill>
            <a:schemeClr val="accent2"/>
          </a:solidFill>
        </p:grpSpPr>
        <p:grpSp>
          <p:nvGrpSpPr>
            <p:cNvPr id="19" name="Group 16387">
              <a:extLst>
                <a:ext uri="{FF2B5EF4-FFF2-40B4-BE49-F238E27FC236}">
                  <a16:creationId xmlns="" xmlns:a16="http://schemas.microsoft.com/office/drawing/2014/main" id="{D4125A60-46BA-423B-843B-210BED3E058B}"/>
                </a:ext>
              </a:extLst>
            </p:cNvPr>
            <p:cNvGrpSpPr/>
            <p:nvPr/>
          </p:nvGrpSpPr>
          <p:grpSpPr>
            <a:xfrm rot="5400000">
              <a:off x="3917845" y="4305320"/>
              <a:ext cx="1392590" cy="504058"/>
              <a:chOff x="4572003" y="3491986"/>
              <a:chExt cx="1989414" cy="720077"/>
            </a:xfrm>
            <a:grpFill/>
          </p:grpSpPr>
          <p:sp>
            <p:nvSpPr>
              <p:cNvPr id="36" name="Block Arc 16384">
                <a:extLst>
                  <a:ext uri="{FF2B5EF4-FFF2-40B4-BE49-F238E27FC236}">
                    <a16:creationId xmlns="" xmlns:a16="http://schemas.microsoft.com/office/drawing/2014/main" id="{246A8E51-275A-4AB2-93EC-EDD82334807B}"/>
                  </a:ext>
                </a:extLst>
              </p:cNvPr>
              <p:cNvSpPr/>
              <p:nvPr/>
            </p:nvSpPr>
            <p:spPr>
              <a:xfrm>
                <a:off x="4572003" y="3491986"/>
                <a:ext cx="720080" cy="720077"/>
              </a:xfrm>
              <a:prstGeom prst="blockArc">
                <a:avLst>
                  <a:gd name="adj1" fmla="val 5390096"/>
                  <a:gd name="adj2" fmla="val 10756098"/>
                  <a:gd name="adj3" fmla="val 1640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37" name="Rectangle 16386">
                <a:extLst>
                  <a:ext uri="{FF2B5EF4-FFF2-40B4-BE49-F238E27FC236}">
                    <a16:creationId xmlns="" xmlns:a16="http://schemas.microsoft.com/office/drawing/2014/main" id="{5C867944-2B4A-40F9-8AC1-EA2F16107E65}"/>
                  </a:ext>
                </a:extLst>
              </p:cNvPr>
              <p:cNvSpPr/>
              <p:nvPr/>
            </p:nvSpPr>
            <p:spPr>
              <a:xfrm>
                <a:off x="4915704" y="4093761"/>
                <a:ext cx="1645713" cy="118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grpSp>
        <p:grpSp>
          <p:nvGrpSpPr>
            <p:cNvPr id="20" name="Group 38">
              <a:extLst>
                <a:ext uri="{FF2B5EF4-FFF2-40B4-BE49-F238E27FC236}">
                  <a16:creationId xmlns="" xmlns:a16="http://schemas.microsoft.com/office/drawing/2014/main" id="{C2508FA4-C2B3-402B-B89A-6B6A735E5774}"/>
                </a:ext>
              </a:extLst>
            </p:cNvPr>
            <p:cNvGrpSpPr/>
            <p:nvPr/>
          </p:nvGrpSpPr>
          <p:grpSpPr>
            <a:xfrm>
              <a:off x="4934247" y="2289861"/>
              <a:ext cx="504056" cy="1260056"/>
              <a:chOff x="4390223" y="2132969"/>
              <a:chExt cx="720080" cy="1800087"/>
            </a:xfrm>
            <a:grpFill/>
          </p:grpSpPr>
          <p:sp>
            <p:nvSpPr>
              <p:cNvPr id="33" name="Block Arc 39">
                <a:extLst>
                  <a:ext uri="{FF2B5EF4-FFF2-40B4-BE49-F238E27FC236}">
                    <a16:creationId xmlns="" xmlns:a16="http://schemas.microsoft.com/office/drawing/2014/main" id="{49F260BC-9A2F-4C1B-8BBC-EDDEEB9566B9}"/>
                  </a:ext>
                </a:extLst>
              </p:cNvPr>
              <p:cNvSpPr/>
              <p:nvPr/>
            </p:nvSpPr>
            <p:spPr>
              <a:xfrm>
                <a:off x="4390223" y="3212976"/>
                <a:ext cx="720080" cy="720080"/>
              </a:xfrm>
              <a:prstGeom prst="blockArc">
                <a:avLst>
                  <a:gd name="adj1" fmla="val 5390096"/>
                  <a:gd name="adj2" fmla="val 10914688"/>
                  <a:gd name="adj3" fmla="val 1690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34" name="Rectangle 40">
                <a:extLst>
                  <a:ext uri="{FF2B5EF4-FFF2-40B4-BE49-F238E27FC236}">
                    <a16:creationId xmlns="" xmlns:a16="http://schemas.microsoft.com/office/drawing/2014/main" id="{F927CCFC-8431-4EA3-BAD6-A54CEA7863C1}"/>
                  </a:ext>
                </a:extLst>
              </p:cNvPr>
              <p:cNvSpPr/>
              <p:nvPr/>
            </p:nvSpPr>
            <p:spPr>
              <a:xfrm>
                <a:off x="4730367" y="3814763"/>
                <a:ext cx="33962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35" name="Rectangle 41">
                <a:extLst>
                  <a:ext uri="{FF2B5EF4-FFF2-40B4-BE49-F238E27FC236}">
                    <a16:creationId xmlns="" xmlns:a16="http://schemas.microsoft.com/office/drawing/2014/main" id="{22DC772C-DFD7-4113-8BBC-BCDA742394BB}"/>
                  </a:ext>
                </a:extLst>
              </p:cNvPr>
              <p:cNvSpPr/>
              <p:nvPr/>
            </p:nvSpPr>
            <p:spPr>
              <a:xfrm rot="16200000">
                <a:off x="3729367" y="2793825"/>
                <a:ext cx="144000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21" name="Group 43">
              <a:extLst>
                <a:ext uri="{FF2B5EF4-FFF2-40B4-BE49-F238E27FC236}">
                  <a16:creationId xmlns="" xmlns:a16="http://schemas.microsoft.com/office/drawing/2014/main" id="{0814152D-FD53-4962-A47C-A88E711E26E3}"/>
                </a:ext>
              </a:extLst>
            </p:cNvPr>
            <p:cNvGrpSpPr/>
            <p:nvPr/>
          </p:nvGrpSpPr>
          <p:grpSpPr>
            <a:xfrm flipH="1">
              <a:off x="4591514" y="3112921"/>
              <a:ext cx="851712" cy="830935"/>
              <a:chOff x="4571999" y="2746017"/>
              <a:chExt cx="1216731" cy="1187053"/>
            </a:xfrm>
            <a:grpFill/>
          </p:grpSpPr>
          <p:sp>
            <p:nvSpPr>
              <p:cNvPr id="30" name="Block Arc 44">
                <a:extLst>
                  <a:ext uri="{FF2B5EF4-FFF2-40B4-BE49-F238E27FC236}">
                    <a16:creationId xmlns="" xmlns:a16="http://schemas.microsoft.com/office/drawing/2014/main" id="{CA186C57-E609-4C59-BDDE-BFD9760237C7}"/>
                  </a:ext>
                </a:extLst>
              </p:cNvPr>
              <p:cNvSpPr/>
              <p:nvPr/>
            </p:nvSpPr>
            <p:spPr>
              <a:xfrm>
                <a:off x="4572000" y="3212990"/>
                <a:ext cx="720080" cy="720080"/>
              </a:xfrm>
              <a:prstGeom prst="blockArc">
                <a:avLst>
                  <a:gd name="adj1" fmla="val 5390096"/>
                  <a:gd name="adj2" fmla="val 10914699"/>
                  <a:gd name="adj3" fmla="val 1690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sp>
            <p:nvSpPr>
              <p:cNvPr id="31" name="Rectangle 45">
                <a:extLst>
                  <a:ext uri="{FF2B5EF4-FFF2-40B4-BE49-F238E27FC236}">
                    <a16:creationId xmlns="" xmlns:a16="http://schemas.microsoft.com/office/drawing/2014/main" id="{A43C7FD1-BFBC-48AE-B029-66BC3EA93E4B}"/>
                  </a:ext>
                </a:extLst>
              </p:cNvPr>
              <p:cNvSpPr/>
              <p:nvPr/>
            </p:nvSpPr>
            <p:spPr>
              <a:xfrm rot="10800000">
                <a:off x="4915703" y="3814757"/>
                <a:ext cx="873027"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32" name="Rectangle 46">
                <a:extLst>
                  <a:ext uri="{FF2B5EF4-FFF2-40B4-BE49-F238E27FC236}">
                    <a16:creationId xmlns="" xmlns:a16="http://schemas.microsoft.com/office/drawing/2014/main" id="{33C66FF3-4213-49CD-B7B3-45A08ED598E1}"/>
                  </a:ext>
                </a:extLst>
              </p:cNvPr>
              <p:cNvSpPr/>
              <p:nvPr/>
            </p:nvSpPr>
            <p:spPr>
              <a:xfrm rot="5400000">
                <a:off x="4217672" y="3100344"/>
                <a:ext cx="826947"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22" name="Group 47">
              <a:extLst>
                <a:ext uri="{FF2B5EF4-FFF2-40B4-BE49-F238E27FC236}">
                  <a16:creationId xmlns="" xmlns:a16="http://schemas.microsoft.com/office/drawing/2014/main" id="{903AA013-EC14-43F2-90A5-DB3B9B4C91C2}"/>
                </a:ext>
              </a:extLst>
            </p:cNvPr>
            <p:cNvGrpSpPr/>
            <p:nvPr/>
          </p:nvGrpSpPr>
          <p:grpSpPr>
            <a:xfrm flipH="1">
              <a:off x="5384799" y="2828071"/>
              <a:ext cx="504056" cy="504057"/>
              <a:chOff x="4419813" y="3212976"/>
              <a:chExt cx="720080" cy="720080"/>
            </a:xfrm>
            <a:grpFill/>
          </p:grpSpPr>
          <p:sp>
            <p:nvSpPr>
              <p:cNvPr id="27" name="Block Arc 48">
                <a:extLst>
                  <a:ext uri="{FF2B5EF4-FFF2-40B4-BE49-F238E27FC236}">
                    <a16:creationId xmlns="" xmlns:a16="http://schemas.microsoft.com/office/drawing/2014/main" id="{AAE367B2-C86E-4C7C-95BA-8B9D2DA22E47}"/>
                  </a:ext>
                </a:extLst>
              </p:cNvPr>
              <p:cNvSpPr/>
              <p:nvPr/>
            </p:nvSpPr>
            <p:spPr>
              <a:xfrm>
                <a:off x="4419813"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8" name="Rectangle 49">
                <a:extLst>
                  <a:ext uri="{FF2B5EF4-FFF2-40B4-BE49-F238E27FC236}">
                    <a16:creationId xmlns="" xmlns:a16="http://schemas.microsoft.com/office/drawing/2014/main" id="{DBADA13F-4C71-4537-9260-415A7EFDBAAF}"/>
                  </a:ext>
                </a:extLst>
              </p:cNvPr>
              <p:cNvSpPr/>
              <p:nvPr/>
            </p:nvSpPr>
            <p:spPr>
              <a:xfrm rot="10800000">
                <a:off x="4751837" y="3814762"/>
                <a:ext cx="31815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9" name="Rectangle 50">
                <a:extLst>
                  <a:ext uri="{FF2B5EF4-FFF2-40B4-BE49-F238E27FC236}">
                    <a16:creationId xmlns="" xmlns:a16="http://schemas.microsoft.com/office/drawing/2014/main" id="{84A7D6A3-4223-4F9B-92A1-BED1939F9766}"/>
                  </a:ext>
                </a:extLst>
              </p:cNvPr>
              <p:cNvSpPr/>
              <p:nvPr/>
            </p:nvSpPr>
            <p:spPr>
              <a:xfrm rot="5400000">
                <a:off x="4334968" y="3369826"/>
                <a:ext cx="28799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23" name="Group 52">
              <a:extLst>
                <a:ext uri="{FF2B5EF4-FFF2-40B4-BE49-F238E27FC236}">
                  <a16:creationId xmlns="" xmlns:a16="http://schemas.microsoft.com/office/drawing/2014/main" id="{D2E6F29A-EAA7-4773-A6A4-E8756074C25B}"/>
                </a:ext>
              </a:extLst>
            </p:cNvPr>
            <p:cNvGrpSpPr/>
            <p:nvPr/>
          </p:nvGrpSpPr>
          <p:grpSpPr>
            <a:xfrm flipH="1">
              <a:off x="4950607" y="2245352"/>
              <a:ext cx="504056" cy="684063"/>
              <a:chOff x="4571999" y="2955823"/>
              <a:chExt cx="720080" cy="977233"/>
            </a:xfrm>
            <a:grpFill/>
          </p:grpSpPr>
          <p:sp>
            <p:nvSpPr>
              <p:cNvPr id="24" name="Block Arc 53">
                <a:extLst>
                  <a:ext uri="{FF2B5EF4-FFF2-40B4-BE49-F238E27FC236}">
                    <a16:creationId xmlns="" xmlns:a16="http://schemas.microsoft.com/office/drawing/2014/main" id="{494FB809-77B3-4D17-AB4B-7F0122211A9D}"/>
                  </a:ext>
                </a:extLst>
              </p:cNvPr>
              <p:cNvSpPr/>
              <p:nvPr/>
            </p:nvSpPr>
            <p:spPr>
              <a:xfrm>
                <a:off x="4571999"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5" name="Rectangle 54">
                <a:extLst>
                  <a:ext uri="{FF2B5EF4-FFF2-40B4-BE49-F238E27FC236}">
                    <a16:creationId xmlns="" xmlns:a16="http://schemas.microsoft.com/office/drawing/2014/main" id="{BF2BE955-407C-417F-AC49-FE519C8E877A}"/>
                  </a:ext>
                </a:extLst>
              </p:cNvPr>
              <p:cNvSpPr/>
              <p:nvPr/>
            </p:nvSpPr>
            <p:spPr>
              <a:xfrm rot="10800000">
                <a:off x="4915703" y="3814762"/>
                <a:ext cx="28145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6" name="Rectangle 55">
                <a:extLst>
                  <a:ext uri="{FF2B5EF4-FFF2-40B4-BE49-F238E27FC236}">
                    <a16:creationId xmlns="" xmlns:a16="http://schemas.microsoft.com/office/drawing/2014/main" id="{131756A7-B423-4721-9723-C874B8E8C535}"/>
                  </a:ext>
                </a:extLst>
              </p:cNvPr>
              <p:cNvSpPr/>
              <p:nvPr/>
            </p:nvSpPr>
            <p:spPr>
              <a:xfrm rot="5400000">
                <a:off x="4322578" y="3205248"/>
                <a:ext cx="61714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grpSp>
        <p:nvGrpSpPr>
          <p:cNvPr id="38" name="Group 37">
            <a:extLst>
              <a:ext uri="{FF2B5EF4-FFF2-40B4-BE49-F238E27FC236}">
                <a16:creationId xmlns="" xmlns:a16="http://schemas.microsoft.com/office/drawing/2014/main" id="{B7F1EA60-4436-4EE9-96E5-416A566139F5}"/>
              </a:ext>
            </a:extLst>
          </p:cNvPr>
          <p:cNvGrpSpPr/>
          <p:nvPr/>
        </p:nvGrpSpPr>
        <p:grpSpPr>
          <a:xfrm>
            <a:off x="9588691" y="2776404"/>
            <a:ext cx="1725194" cy="3480701"/>
            <a:chOff x="4362111" y="2173330"/>
            <a:chExt cx="1526744" cy="3080314"/>
          </a:xfrm>
          <a:solidFill>
            <a:schemeClr val="accent2"/>
          </a:solidFill>
        </p:grpSpPr>
        <p:grpSp>
          <p:nvGrpSpPr>
            <p:cNvPr id="39" name="Group 38">
              <a:extLst>
                <a:ext uri="{FF2B5EF4-FFF2-40B4-BE49-F238E27FC236}">
                  <a16:creationId xmlns="" xmlns:a16="http://schemas.microsoft.com/office/drawing/2014/main" id="{4433E626-CD6E-4496-944B-1F6A8CAA1D53}"/>
                </a:ext>
              </a:extLst>
            </p:cNvPr>
            <p:cNvGrpSpPr/>
            <p:nvPr/>
          </p:nvGrpSpPr>
          <p:grpSpPr>
            <a:xfrm rot="5400000">
              <a:off x="3917845" y="4305320"/>
              <a:ext cx="1392590" cy="504058"/>
              <a:chOff x="4572003" y="3491986"/>
              <a:chExt cx="1989414" cy="720077"/>
            </a:xfrm>
            <a:grpFill/>
          </p:grpSpPr>
          <p:sp>
            <p:nvSpPr>
              <p:cNvPr id="60" name="Block Arc 59">
                <a:extLst>
                  <a:ext uri="{FF2B5EF4-FFF2-40B4-BE49-F238E27FC236}">
                    <a16:creationId xmlns="" xmlns:a16="http://schemas.microsoft.com/office/drawing/2014/main" id="{8AF6FEE1-1671-4F5C-BF36-B53857D05AAB}"/>
                  </a:ext>
                </a:extLst>
              </p:cNvPr>
              <p:cNvSpPr/>
              <p:nvPr/>
            </p:nvSpPr>
            <p:spPr>
              <a:xfrm>
                <a:off x="4572003" y="3491986"/>
                <a:ext cx="720080" cy="720077"/>
              </a:xfrm>
              <a:prstGeom prst="blockArc">
                <a:avLst>
                  <a:gd name="adj1" fmla="val 5390096"/>
                  <a:gd name="adj2" fmla="val 10756098"/>
                  <a:gd name="adj3" fmla="val 1640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61" name="Rectangle 60">
                <a:extLst>
                  <a:ext uri="{FF2B5EF4-FFF2-40B4-BE49-F238E27FC236}">
                    <a16:creationId xmlns="" xmlns:a16="http://schemas.microsoft.com/office/drawing/2014/main" id="{376FF6E7-2156-4F1D-8E43-0082C9D384D7}"/>
                  </a:ext>
                </a:extLst>
              </p:cNvPr>
              <p:cNvSpPr/>
              <p:nvPr/>
            </p:nvSpPr>
            <p:spPr>
              <a:xfrm>
                <a:off x="4915704" y="4093761"/>
                <a:ext cx="1645713" cy="118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0" name="Group 39">
              <a:extLst>
                <a:ext uri="{FF2B5EF4-FFF2-40B4-BE49-F238E27FC236}">
                  <a16:creationId xmlns="" xmlns:a16="http://schemas.microsoft.com/office/drawing/2014/main" id="{5AA76338-CAF1-4CFA-A79A-31D0CFCCAD2C}"/>
                </a:ext>
              </a:extLst>
            </p:cNvPr>
            <p:cNvGrpSpPr/>
            <p:nvPr/>
          </p:nvGrpSpPr>
          <p:grpSpPr>
            <a:xfrm>
              <a:off x="4934247" y="2289861"/>
              <a:ext cx="504056" cy="1260056"/>
              <a:chOff x="4390223" y="2132969"/>
              <a:chExt cx="720080" cy="1800087"/>
            </a:xfrm>
            <a:grpFill/>
          </p:grpSpPr>
          <p:sp>
            <p:nvSpPr>
              <p:cNvPr id="57" name="Block Arc 56">
                <a:extLst>
                  <a:ext uri="{FF2B5EF4-FFF2-40B4-BE49-F238E27FC236}">
                    <a16:creationId xmlns="" xmlns:a16="http://schemas.microsoft.com/office/drawing/2014/main" id="{B7588AA2-6466-4393-984A-AB62659AC3BC}"/>
                  </a:ext>
                </a:extLst>
              </p:cNvPr>
              <p:cNvSpPr/>
              <p:nvPr/>
            </p:nvSpPr>
            <p:spPr>
              <a:xfrm>
                <a:off x="4390223" y="3212976"/>
                <a:ext cx="720080" cy="720080"/>
              </a:xfrm>
              <a:prstGeom prst="blockArc">
                <a:avLst>
                  <a:gd name="adj1" fmla="val 5390096"/>
                  <a:gd name="adj2" fmla="val 10914688"/>
                  <a:gd name="adj3" fmla="val 1690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8" name="Rectangle 57">
                <a:extLst>
                  <a:ext uri="{FF2B5EF4-FFF2-40B4-BE49-F238E27FC236}">
                    <a16:creationId xmlns="" xmlns:a16="http://schemas.microsoft.com/office/drawing/2014/main" id="{242914DF-4A6C-4650-97E6-F0B8A7FAE5D2}"/>
                  </a:ext>
                </a:extLst>
              </p:cNvPr>
              <p:cNvSpPr/>
              <p:nvPr/>
            </p:nvSpPr>
            <p:spPr>
              <a:xfrm>
                <a:off x="4730367" y="3814763"/>
                <a:ext cx="33962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9" name="Rectangle 58">
                <a:extLst>
                  <a:ext uri="{FF2B5EF4-FFF2-40B4-BE49-F238E27FC236}">
                    <a16:creationId xmlns="" xmlns:a16="http://schemas.microsoft.com/office/drawing/2014/main" id="{E836B841-FCEC-42BC-B674-D8E5E0BE9B69}"/>
                  </a:ext>
                </a:extLst>
              </p:cNvPr>
              <p:cNvSpPr/>
              <p:nvPr/>
            </p:nvSpPr>
            <p:spPr>
              <a:xfrm rot="16200000">
                <a:off x="3729367" y="2793825"/>
                <a:ext cx="144000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1" name="Group 40">
              <a:extLst>
                <a:ext uri="{FF2B5EF4-FFF2-40B4-BE49-F238E27FC236}">
                  <a16:creationId xmlns="" xmlns:a16="http://schemas.microsoft.com/office/drawing/2014/main" id="{911C6749-D8EE-44DE-8861-25B190124D57}"/>
                </a:ext>
              </a:extLst>
            </p:cNvPr>
            <p:cNvGrpSpPr/>
            <p:nvPr/>
          </p:nvGrpSpPr>
          <p:grpSpPr>
            <a:xfrm flipH="1">
              <a:off x="4591514" y="3112921"/>
              <a:ext cx="851712" cy="830935"/>
              <a:chOff x="4571999" y="2746017"/>
              <a:chExt cx="1216731" cy="1187053"/>
            </a:xfrm>
            <a:grpFill/>
          </p:grpSpPr>
          <p:sp>
            <p:nvSpPr>
              <p:cNvPr id="54" name="Block Arc 53">
                <a:extLst>
                  <a:ext uri="{FF2B5EF4-FFF2-40B4-BE49-F238E27FC236}">
                    <a16:creationId xmlns="" xmlns:a16="http://schemas.microsoft.com/office/drawing/2014/main" id="{DCDA3EBB-9754-4D7B-81C6-CDD0D3224E89}"/>
                  </a:ext>
                </a:extLst>
              </p:cNvPr>
              <p:cNvSpPr/>
              <p:nvPr/>
            </p:nvSpPr>
            <p:spPr>
              <a:xfrm>
                <a:off x="4572000" y="3212990"/>
                <a:ext cx="720080" cy="720080"/>
              </a:xfrm>
              <a:prstGeom prst="blockArc">
                <a:avLst>
                  <a:gd name="adj1" fmla="val 5390096"/>
                  <a:gd name="adj2" fmla="val 10914699"/>
                  <a:gd name="adj3" fmla="val 1690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sp>
            <p:nvSpPr>
              <p:cNvPr id="55" name="Rectangle 54">
                <a:extLst>
                  <a:ext uri="{FF2B5EF4-FFF2-40B4-BE49-F238E27FC236}">
                    <a16:creationId xmlns="" xmlns:a16="http://schemas.microsoft.com/office/drawing/2014/main" id="{2BF6E831-11E5-4B0A-80DE-9DC225AA6A00}"/>
                  </a:ext>
                </a:extLst>
              </p:cNvPr>
              <p:cNvSpPr/>
              <p:nvPr/>
            </p:nvSpPr>
            <p:spPr>
              <a:xfrm rot="10800000">
                <a:off x="4915703" y="3814757"/>
                <a:ext cx="873027"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6" name="Rectangle 55">
                <a:extLst>
                  <a:ext uri="{FF2B5EF4-FFF2-40B4-BE49-F238E27FC236}">
                    <a16:creationId xmlns="" xmlns:a16="http://schemas.microsoft.com/office/drawing/2014/main" id="{F7ADC03F-6E3B-4E36-943A-88E5474E4B10}"/>
                  </a:ext>
                </a:extLst>
              </p:cNvPr>
              <p:cNvSpPr/>
              <p:nvPr/>
            </p:nvSpPr>
            <p:spPr>
              <a:xfrm rot="5400000">
                <a:off x="4217672" y="3100344"/>
                <a:ext cx="826947"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2" name="Group 41">
              <a:extLst>
                <a:ext uri="{FF2B5EF4-FFF2-40B4-BE49-F238E27FC236}">
                  <a16:creationId xmlns="" xmlns:a16="http://schemas.microsoft.com/office/drawing/2014/main" id="{4CA0324F-3A27-4795-A34B-7E372ED16151}"/>
                </a:ext>
              </a:extLst>
            </p:cNvPr>
            <p:cNvGrpSpPr/>
            <p:nvPr/>
          </p:nvGrpSpPr>
          <p:grpSpPr>
            <a:xfrm flipH="1">
              <a:off x="5384799" y="2828071"/>
              <a:ext cx="504056" cy="504057"/>
              <a:chOff x="4419813" y="3212976"/>
              <a:chExt cx="720080" cy="720080"/>
            </a:xfrm>
            <a:grpFill/>
          </p:grpSpPr>
          <p:sp>
            <p:nvSpPr>
              <p:cNvPr id="51" name="Block Arc 50">
                <a:extLst>
                  <a:ext uri="{FF2B5EF4-FFF2-40B4-BE49-F238E27FC236}">
                    <a16:creationId xmlns="" xmlns:a16="http://schemas.microsoft.com/office/drawing/2014/main" id="{4E6223C1-F892-4783-A4EC-B8C18F00A9F0}"/>
                  </a:ext>
                </a:extLst>
              </p:cNvPr>
              <p:cNvSpPr/>
              <p:nvPr/>
            </p:nvSpPr>
            <p:spPr>
              <a:xfrm>
                <a:off x="4419813"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2" name="Rectangle 51">
                <a:extLst>
                  <a:ext uri="{FF2B5EF4-FFF2-40B4-BE49-F238E27FC236}">
                    <a16:creationId xmlns="" xmlns:a16="http://schemas.microsoft.com/office/drawing/2014/main" id="{742E009E-4C34-4C02-96DE-3D692C37CEF8}"/>
                  </a:ext>
                </a:extLst>
              </p:cNvPr>
              <p:cNvSpPr/>
              <p:nvPr/>
            </p:nvSpPr>
            <p:spPr>
              <a:xfrm rot="10800000">
                <a:off x="4751837" y="3814762"/>
                <a:ext cx="31815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3" name="Rectangle 52">
                <a:extLst>
                  <a:ext uri="{FF2B5EF4-FFF2-40B4-BE49-F238E27FC236}">
                    <a16:creationId xmlns="" xmlns:a16="http://schemas.microsoft.com/office/drawing/2014/main" id="{CD657B59-CF96-4878-83D9-83093930F998}"/>
                  </a:ext>
                </a:extLst>
              </p:cNvPr>
              <p:cNvSpPr/>
              <p:nvPr/>
            </p:nvSpPr>
            <p:spPr>
              <a:xfrm rot="5400000">
                <a:off x="4334968" y="3369826"/>
                <a:ext cx="28799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3" name="Group 42">
              <a:extLst>
                <a:ext uri="{FF2B5EF4-FFF2-40B4-BE49-F238E27FC236}">
                  <a16:creationId xmlns="" xmlns:a16="http://schemas.microsoft.com/office/drawing/2014/main" id="{39690762-1FC0-402B-BE61-758261643029}"/>
                </a:ext>
              </a:extLst>
            </p:cNvPr>
            <p:cNvGrpSpPr/>
            <p:nvPr/>
          </p:nvGrpSpPr>
          <p:grpSpPr>
            <a:xfrm flipH="1">
              <a:off x="4950607" y="2245352"/>
              <a:ext cx="504056" cy="684063"/>
              <a:chOff x="4571999" y="2955823"/>
              <a:chExt cx="720080" cy="977233"/>
            </a:xfrm>
            <a:grpFill/>
          </p:grpSpPr>
          <p:sp>
            <p:nvSpPr>
              <p:cNvPr id="48" name="Block Arc 47">
                <a:extLst>
                  <a:ext uri="{FF2B5EF4-FFF2-40B4-BE49-F238E27FC236}">
                    <a16:creationId xmlns="" xmlns:a16="http://schemas.microsoft.com/office/drawing/2014/main" id="{92C416B3-4A1D-4505-BFF3-ED7D941C84C6}"/>
                  </a:ext>
                </a:extLst>
              </p:cNvPr>
              <p:cNvSpPr/>
              <p:nvPr/>
            </p:nvSpPr>
            <p:spPr>
              <a:xfrm>
                <a:off x="4571999"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49" name="Rectangle 48">
                <a:extLst>
                  <a:ext uri="{FF2B5EF4-FFF2-40B4-BE49-F238E27FC236}">
                    <a16:creationId xmlns="" xmlns:a16="http://schemas.microsoft.com/office/drawing/2014/main" id="{7F19E2B6-ECEE-493D-BDCC-EF2212B51AF9}"/>
                  </a:ext>
                </a:extLst>
              </p:cNvPr>
              <p:cNvSpPr/>
              <p:nvPr/>
            </p:nvSpPr>
            <p:spPr>
              <a:xfrm rot="10800000">
                <a:off x="4915703" y="3814762"/>
                <a:ext cx="28145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0" name="Rectangle 49">
                <a:extLst>
                  <a:ext uri="{FF2B5EF4-FFF2-40B4-BE49-F238E27FC236}">
                    <a16:creationId xmlns="" xmlns:a16="http://schemas.microsoft.com/office/drawing/2014/main" id="{214D583B-A390-412B-93C8-CBB6FA0BED97}"/>
                  </a:ext>
                </a:extLst>
              </p:cNvPr>
              <p:cNvSpPr/>
              <p:nvPr/>
            </p:nvSpPr>
            <p:spPr>
              <a:xfrm rot="5400000">
                <a:off x="4322578" y="3205248"/>
                <a:ext cx="61714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4" name="Group 43">
              <a:extLst>
                <a:ext uri="{FF2B5EF4-FFF2-40B4-BE49-F238E27FC236}">
                  <a16:creationId xmlns="" xmlns:a16="http://schemas.microsoft.com/office/drawing/2014/main" id="{CFBFE8E8-6057-4766-81A5-4FED5F31D2F3}"/>
                </a:ext>
              </a:extLst>
            </p:cNvPr>
            <p:cNvGrpSpPr/>
            <p:nvPr/>
          </p:nvGrpSpPr>
          <p:grpSpPr>
            <a:xfrm>
              <a:off x="4540436" y="2173330"/>
              <a:ext cx="504056" cy="504057"/>
              <a:chOff x="4238036" y="3212976"/>
              <a:chExt cx="720080" cy="720080"/>
            </a:xfrm>
            <a:grpFill/>
          </p:grpSpPr>
          <p:sp>
            <p:nvSpPr>
              <p:cNvPr id="45" name="Block Arc 44">
                <a:extLst>
                  <a:ext uri="{FF2B5EF4-FFF2-40B4-BE49-F238E27FC236}">
                    <a16:creationId xmlns="" xmlns:a16="http://schemas.microsoft.com/office/drawing/2014/main" id="{614A5D28-1A66-4FEF-8AC9-FEA8792755BC}"/>
                  </a:ext>
                </a:extLst>
              </p:cNvPr>
              <p:cNvSpPr/>
              <p:nvPr/>
            </p:nvSpPr>
            <p:spPr>
              <a:xfrm>
                <a:off x="4238036"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46" name="Rectangle 45">
                <a:extLst>
                  <a:ext uri="{FF2B5EF4-FFF2-40B4-BE49-F238E27FC236}">
                    <a16:creationId xmlns="" xmlns:a16="http://schemas.microsoft.com/office/drawing/2014/main" id="{D59145B5-C42F-4A2A-A36A-EEC336001ADD}"/>
                  </a:ext>
                </a:extLst>
              </p:cNvPr>
              <p:cNvSpPr/>
              <p:nvPr/>
            </p:nvSpPr>
            <p:spPr>
              <a:xfrm rot="10800000">
                <a:off x="4580840" y="3814762"/>
                <a:ext cx="30737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47" name="Rectangle 46">
                <a:extLst>
                  <a:ext uri="{FF2B5EF4-FFF2-40B4-BE49-F238E27FC236}">
                    <a16:creationId xmlns="" xmlns:a16="http://schemas.microsoft.com/office/drawing/2014/main" id="{0404B9F0-4CF3-4937-A4E1-010B702F340C}"/>
                  </a:ext>
                </a:extLst>
              </p:cNvPr>
              <p:cNvSpPr/>
              <p:nvPr/>
            </p:nvSpPr>
            <p:spPr>
              <a:xfrm rot="5400000">
                <a:off x="4153191" y="3369826"/>
                <a:ext cx="28799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grpSp>
        <p:nvGrpSpPr>
          <p:cNvPr id="62" name="Group 61">
            <a:extLst>
              <a:ext uri="{FF2B5EF4-FFF2-40B4-BE49-F238E27FC236}">
                <a16:creationId xmlns="" xmlns:a16="http://schemas.microsoft.com/office/drawing/2014/main" id="{40EEEEF7-5AA3-465D-AD47-71BF7B751993}"/>
              </a:ext>
            </a:extLst>
          </p:cNvPr>
          <p:cNvGrpSpPr/>
          <p:nvPr/>
        </p:nvGrpSpPr>
        <p:grpSpPr>
          <a:xfrm flipH="1">
            <a:off x="8854878" y="2167458"/>
            <a:ext cx="894196" cy="4020145"/>
            <a:chOff x="4774212" y="2173330"/>
            <a:chExt cx="791336" cy="3557704"/>
          </a:xfrm>
          <a:solidFill>
            <a:schemeClr val="accent2"/>
          </a:solidFill>
        </p:grpSpPr>
        <p:grpSp>
          <p:nvGrpSpPr>
            <p:cNvPr id="63" name="Group 62">
              <a:extLst>
                <a:ext uri="{FF2B5EF4-FFF2-40B4-BE49-F238E27FC236}">
                  <a16:creationId xmlns="" xmlns:a16="http://schemas.microsoft.com/office/drawing/2014/main" id="{D07E6C9C-DBF5-4A57-94C4-F378FA45FFC4}"/>
                </a:ext>
              </a:extLst>
            </p:cNvPr>
            <p:cNvGrpSpPr/>
            <p:nvPr/>
          </p:nvGrpSpPr>
          <p:grpSpPr>
            <a:xfrm rot="5400000">
              <a:off x="4269404" y="4542721"/>
              <a:ext cx="1872567" cy="504060"/>
              <a:chOff x="4568320" y="2646948"/>
              <a:chExt cx="2675098" cy="720082"/>
            </a:xfrm>
            <a:grpFill/>
          </p:grpSpPr>
          <p:sp>
            <p:nvSpPr>
              <p:cNvPr id="79" name="Block Arc 78">
                <a:extLst>
                  <a:ext uri="{FF2B5EF4-FFF2-40B4-BE49-F238E27FC236}">
                    <a16:creationId xmlns="" xmlns:a16="http://schemas.microsoft.com/office/drawing/2014/main" id="{BF04B1A0-F38B-4B7C-97BA-44497384D88F}"/>
                  </a:ext>
                </a:extLst>
              </p:cNvPr>
              <p:cNvSpPr/>
              <p:nvPr/>
            </p:nvSpPr>
            <p:spPr>
              <a:xfrm>
                <a:off x="4568320" y="2646948"/>
                <a:ext cx="720081" cy="720077"/>
              </a:xfrm>
              <a:prstGeom prst="blockArc">
                <a:avLst>
                  <a:gd name="adj1" fmla="val 5390096"/>
                  <a:gd name="adj2" fmla="val 10808525"/>
                  <a:gd name="adj3" fmla="val 1691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80" name="Rectangle 79">
                <a:extLst>
                  <a:ext uri="{FF2B5EF4-FFF2-40B4-BE49-F238E27FC236}">
                    <a16:creationId xmlns="" xmlns:a16="http://schemas.microsoft.com/office/drawing/2014/main" id="{93941495-9F7C-436E-B444-BDFAD6D292CF}"/>
                  </a:ext>
                </a:extLst>
              </p:cNvPr>
              <p:cNvSpPr/>
              <p:nvPr/>
            </p:nvSpPr>
            <p:spPr>
              <a:xfrm>
                <a:off x="4904835" y="3248738"/>
                <a:ext cx="2338583" cy="118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64" name="Group 63">
              <a:extLst>
                <a:ext uri="{FF2B5EF4-FFF2-40B4-BE49-F238E27FC236}">
                  <a16:creationId xmlns="" xmlns:a16="http://schemas.microsoft.com/office/drawing/2014/main" id="{BCA8E655-C71D-433D-BB92-0D9DC802E9D7}"/>
                </a:ext>
              </a:extLst>
            </p:cNvPr>
            <p:cNvGrpSpPr/>
            <p:nvPr/>
          </p:nvGrpSpPr>
          <p:grpSpPr>
            <a:xfrm>
              <a:off x="5061492" y="2289861"/>
              <a:ext cx="504056" cy="1260056"/>
              <a:chOff x="4572000" y="2132969"/>
              <a:chExt cx="720080" cy="1800087"/>
            </a:xfrm>
            <a:grpFill/>
          </p:grpSpPr>
          <p:sp>
            <p:nvSpPr>
              <p:cNvPr id="76" name="Block Arc 75">
                <a:extLst>
                  <a:ext uri="{FF2B5EF4-FFF2-40B4-BE49-F238E27FC236}">
                    <a16:creationId xmlns="" xmlns:a16="http://schemas.microsoft.com/office/drawing/2014/main" id="{4D0F7FE5-EE3E-44A2-904D-B141DC81766E}"/>
                  </a:ext>
                </a:extLst>
              </p:cNvPr>
              <p:cNvSpPr/>
              <p:nvPr/>
            </p:nvSpPr>
            <p:spPr>
              <a:xfrm>
                <a:off x="4572000" y="3212976"/>
                <a:ext cx="720080" cy="720080"/>
              </a:xfrm>
              <a:prstGeom prst="blockArc">
                <a:avLst>
                  <a:gd name="adj1" fmla="val 5390096"/>
                  <a:gd name="adj2" fmla="val 10861596"/>
                  <a:gd name="adj3" fmla="val 169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sp>
            <p:nvSpPr>
              <p:cNvPr id="77" name="Rectangle 76">
                <a:extLst>
                  <a:ext uri="{FF2B5EF4-FFF2-40B4-BE49-F238E27FC236}">
                    <a16:creationId xmlns="" xmlns:a16="http://schemas.microsoft.com/office/drawing/2014/main" id="{18EBE49B-938A-4084-8932-1A5AE1721A37}"/>
                  </a:ext>
                </a:extLst>
              </p:cNvPr>
              <p:cNvSpPr/>
              <p:nvPr/>
            </p:nvSpPr>
            <p:spPr>
              <a:xfrm>
                <a:off x="4915703" y="3814763"/>
                <a:ext cx="15428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78" name="Rectangle 77">
                <a:extLst>
                  <a:ext uri="{FF2B5EF4-FFF2-40B4-BE49-F238E27FC236}">
                    <a16:creationId xmlns="" xmlns:a16="http://schemas.microsoft.com/office/drawing/2014/main" id="{2B3EE0F0-EA4A-4FCB-B76C-DA62D66DDC39}"/>
                  </a:ext>
                </a:extLst>
              </p:cNvPr>
              <p:cNvSpPr/>
              <p:nvPr/>
            </p:nvSpPr>
            <p:spPr>
              <a:xfrm rot="16200000">
                <a:off x="3911144" y="2793825"/>
                <a:ext cx="1440005"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65" name="Group 64">
              <a:extLst>
                <a:ext uri="{FF2B5EF4-FFF2-40B4-BE49-F238E27FC236}">
                  <a16:creationId xmlns="" xmlns:a16="http://schemas.microsoft.com/office/drawing/2014/main" id="{72D8F072-723E-43AD-A3B6-D1156F24BD8F}"/>
                </a:ext>
              </a:extLst>
            </p:cNvPr>
            <p:cNvGrpSpPr/>
            <p:nvPr/>
          </p:nvGrpSpPr>
          <p:grpSpPr>
            <a:xfrm flipH="1">
              <a:off x="4939171" y="3007784"/>
              <a:ext cx="504056" cy="936063"/>
              <a:chOff x="4572000" y="2595820"/>
              <a:chExt cx="720080" cy="1337236"/>
            </a:xfrm>
            <a:grpFill/>
          </p:grpSpPr>
          <p:sp>
            <p:nvSpPr>
              <p:cNvPr id="74" name="Block Arc 73">
                <a:extLst>
                  <a:ext uri="{FF2B5EF4-FFF2-40B4-BE49-F238E27FC236}">
                    <a16:creationId xmlns="" xmlns:a16="http://schemas.microsoft.com/office/drawing/2014/main" id="{A405DD7B-4B96-440A-8106-41954D3F1EE8}"/>
                  </a:ext>
                </a:extLst>
              </p:cNvPr>
              <p:cNvSpPr/>
              <p:nvPr/>
            </p:nvSpPr>
            <p:spPr>
              <a:xfrm>
                <a:off x="4572000" y="3212976"/>
                <a:ext cx="720080" cy="720080"/>
              </a:xfrm>
              <a:prstGeom prst="blockArc">
                <a:avLst>
                  <a:gd name="adj1" fmla="val 5492085"/>
                  <a:gd name="adj2" fmla="val 10967718"/>
                  <a:gd name="adj3" fmla="val 1688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sp>
            <p:nvSpPr>
              <p:cNvPr id="75" name="Rectangle 74">
                <a:extLst>
                  <a:ext uri="{FF2B5EF4-FFF2-40B4-BE49-F238E27FC236}">
                    <a16:creationId xmlns="" xmlns:a16="http://schemas.microsoft.com/office/drawing/2014/main" id="{D10F43AE-63B3-4F22-88BE-ABD247797BD2}"/>
                  </a:ext>
                </a:extLst>
              </p:cNvPr>
              <p:cNvSpPr/>
              <p:nvPr/>
            </p:nvSpPr>
            <p:spPr>
              <a:xfrm rot="5400000">
                <a:off x="4142575" y="3025246"/>
                <a:ext cx="977145"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66" name="Group 65">
              <a:extLst>
                <a:ext uri="{FF2B5EF4-FFF2-40B4-BE49-F238E27FC236}">
                  <a16:creationId xmlns="" xmlns:a16="http://schemas.microsoft.com/office/drawing/2014/main" id="{09D53AE0-7227-46FF-8537-4B21EA8B073F}"/>
                </a:ext>
              </a:extLst>
            </p:cNvPr>
            <p:cNvGrpSpPr/>
            <p:nvPr/>
          </p:nvGrpSpPr>
          <p:grpSpPr>
            <a:xfrm flipH="1">
              <a:off x="4950607" y="2245352"/>
              <a:ext cx="504056" cy="684063"/>
              <a:chOff x="4571999" y="2955823"/>
              <a:chExt cx="720080" cy="977233"/>
            </a:xfrm>
            <a:grpFill/>
          </p:grpSpPr>
          <p:sp>
            <p:nvSpPr>
              <p:cNvPr id="71" name="Block Arc 70">
                <a:extLst>
                  <a:ext uri="{FF2B5EF4-FFF2-40B4-BE49-F238E27FC236}">
                    <a16:creationId xmlns="" xmlns:a16="http://schemas.microsoft.com/office/drawing/2014/main" id="{D5600F4B-DA78-457B-889C-25CE44BF92DE}"/>
                  </a:ext>
                </a:extLst>
              </p:cNvPr>
              <p:cNvSpPr/>
              <p:nvPr/>
            </p:nvSpPr>
            <p:spPr>
              <a:xfrm>
                <a:off x="4571999"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72" name="Rectangle 71">
                <a:extLst>
                  <a:ext uri="{FF2B5EF4-FFF2-40B4-BE49-F238E27FC236}">
                    <a16:creationId xmlns="" xmlns:a16="http://schemas.microsoft.com/office/drawing/2014/main" id="{56805990-649E-4AF7-A26F-E9530E8C5D2F}"/>
                  </a:ext>
                </a:extLst>
              </p:cNvPr>
              <p:cNvSpPr/>
              <p:nvPr/>
            </p:nvSpPr>
            <p:spPr>
              <a:xfrm rot="10800000">
                <a:off x="4915703" y="3814763"/>
                <a:ext cx="15428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73" name="Rectangle 72">
                <a:extLst>
                  <a:ext uri="{FF2B5EF4-FFF2-40B4-BE49-F238E27FC236}">
                    <a16:creationId xmlns="" xmlns:a16="http://schemas.microsoft.com/office/drawing/2014/main" id="{7A192ADE-20F5-45B4-A7B0-EB482134C4AE}"/>
                  </a:ext>
                </a:extLst>
              </p:cNvPr>
              <p:cNvSpPr/>
              <p:nvPr/>
            </p:nvSpPr>
            <p:spPr>
              <a:xfrm rot="5400000">
                <a:off x="4322578" y="3205248"/>
                <a:ext cx="61714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67" name="Group 66">
              <a:extLst>
                <a:ext uri="{FF2B5EF4-FFF2-40B4-BE49-F238E27FC236}">
                  <a16:creationId xmlns="" xmlns:a16="http://schemas.microsoft.com/office/drawing/2014/main" id="{301A5102-C7AC-4DAE-9FFC-15BE518753A2}"/>
                </a:ext>
              </a:extLst>
            </p:cNvPr>
            <p:cNvGrpSpPr/>
            <p:nvPr/>
          </p:nvGrpSpPr>
          <p:grpSpPr>
            <a:xfrm>
              <a:off x="4774212" y="2173330"/>
              <a:ext cx="504056" cy="504057"/>
              <a:chOff x="4571999" y="3212976"/>
              <a:chExt cx="720080" cy="720080"/>
            </a:xfrm>
            <a:grpFill/>
          </p:grpSpPr>
          <p:sp>
            <p:nvSpPr>
              <p:cNvPr id="68" name="Block Arc 67">
                <a:extLst>
                  <a:ext uri="{FF2B5EF4-FFF2-40B4-BE49-F238E27FC236}">
                    <a16:creationId xmlns="" xmlns:a16="http://schemas.microsoft.com/office/drawing/2014/main" id="{6AFE690F-0E52-4809-A38D-E9D5C2217177}"/>
                  </a:ext>
                </a:extLst>
              </p:cNvPr>
              <p:cNvSpPr/>
              <p:nvPr/>
            </p:nvSpPr>
            <p:spPr>
              <a:xfrm>
                <a:off x="4571999"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69" name="Rectangle 68">
                <a:extLst>
                  <a:ext uri="{FF2B5EF4-FFF2-40B4-BE49-F238E27FC236}">
                    <a16:creationId xmlns="" xmlns:a16="http://schemas.microsoft.com/office/drawing/2014/main" id="{2B92AB49-96E5-4D8B-ABF0-77DBE6845D45}"/>
                  </a:ext>
                </a:extLst>
              </p:cNvPr>
              <p:cNvSpPr/>
              <p:nvPr/>
            </p:nvSpPr>
            <p:spPr>
              <a:xfrm rot="10800000">
                <a:off x="4915703" y="3814763"/>
                <a:ext cx="15428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70" name="Rectangle 69">
                <a:extLst>
                  <a:ext uri="{FF2B5EF4-FFF2-40B4-BE49-F238E27FC236}">
                    <a16:creationId xmlns="" xmlns:a16="http://schemas.microsoft.com/office/drawing/2014/main" id="{2B902729-9811-4B1A-B679-AC02DAD4285F}"/>
                  </a:ext>
                </a:extLst>
              </p:cNvPr>
              <p:cNvSpPr/>
              <p:nvPr/>
            </p:nvSpPr>
            <p:spPr>
              <a:xfrm rot="5400000">
                <a:off x="4487153" y="3369826"/>
                <a:ext cx="28799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sp>
        <p:nvSpPr>
          <p:cNvPr id="81" name="Freeform 5">
            <a:extLst>
              <a:ext uri="{FF2B5EF4-FFF2-40B4-BE49-F238E27FC236}">
                <a16:creationId xmlns="" xmlns:a16="http://schemas.microsoft.com/office/drawing/2014/main" id="{B68703BA-3BCC-46F2-9B09-D5368F90430D}"/>
              </a:ext>
            </a:extLst>
          </p:cNvPr>
          <p:cNvSpPr>
            <a:spLocks noChangeAspect="1"/>
          </p:cNvSpPr>
          <p:nvPr/>
        </p:nvSpPr>
        <p:spPr>
          <a:xfrm flipH="1">
            <a:off x="8421186" y="5181346"/>
            <a:ext cx="2128669" cy="1146890"/>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accent6"/>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lumMod val="85000"/>
                  <a:lumOff val="15000"/>
                </a:schemeClr>
              </a:solidFill>
            </a:endParaRPr>
          </a:p>
        </p:txBody>
      </p:sp>
      <p:sp>
        <p:nvSpPr>
          <p:cNvPr id="82" name="Rounded Rectangle 3">
            <a:extLst>
              <a:ext uri="{FF2B5EF4-FFF2-40B4-BE49-F238E27FC236}">
                <a16:creationId xmlns="" xmlns:a16="http://schemas.microsoft.com/office/drawing/2014/main" id="{918DA637-97E0-498B-AEA0-11B1FA09747D}"/>
              </a:ext>
            </a:extLst>
          </p:cNvPr>
          <p:cNvSpPr/>
          <p:nvPr/>
        </p:nvSpPr>
        <p:spPr>
          <a:xfrm>
            <a:off x="7581530" y="2386137"/>
            <a:ext cx="314203" cy="302811"/>
          </a:xfrm>
          <a:custGeom>
            <a:avLst/>
            <a:gdLst/>
            <a:ahLst/>
            <a:cxnLst/>
            <a:rect l="l" t="t" r="r" b="b"/>
            <a:pathLst>
              <a:path w="3960000" h="3816424">
                <a:moveTo>
                  <a:pt x="1632916" y="1505594"/>
                </a:moveTo>
                <a:lnTo>
                  <a:pt x="2327086" y="1908213"/>
                </a:lnTo>
                <a:lnTo>
                  <a:pt x="1632916" y="2310831"/>
                </a:lnTo>
                <a:close/>
                <a:moveTo>
                  <a:pt x="1098809" y="972108"/>
                </a:moveTo>
                <a:cubicBezTo>
                  <a:pt x="829868" y="972108"/>
                  <a:pt x="611848" y="1190128"/>
                  <a:pt x="611848" y="1459069"/>
                </a:cubicBezTo>
                <a:lnTo>
                  <a:pt x="611848" y="2357355"/>
                </a:lnTo>
                <a:cubicBezTo>
                  <a:pt x="611848" y="2626296"/>
                  <a:pt x="829868" y="2844316"/>
                  <a:pt x="1098809" y="2844316"/>
                </a:cubicBezTo>
                <a:lnTo>
                  <a:pt x="2861191" y="2844316"/>
                </a:lnTo>
                <a:cubicBezTo>
                  <a:pt x="3130132" y="2844316"/>
                  <a:pt x="3348152" y="2626296"/>
                  <a:pt x="3348152" y="2357355"/>
                </a:cubicBezTo>
                <a:lnTo>
                  <a:pt x="3348152" y="1459069"/>
                </a:lnTo>
                <a:cubicBezTo>
                  <a:pt x="3348152" y="1190128"/>
                  <a:pt x="3130132" y="972108"/>
                  <a:pt x="2861191" y="972108"/>
                </a:cubicBezTo>
                <a:close/>
                <a:moveTo>
                  <a:pt x="747408" y="0"/>
                </a:moveTo>
                <a:lnTo>
                  <a:pt x="3212592" y="0"/>
                </a:lnTo>
                <a:cubicBezTo>
                  <a:pt x="3625374" y="0"/>
                  <a:pt x="3960000" y="334626"/>
                  <a:pt x="3960000" y="747408"/>
                </a:cubicBezTo>
                <a:lnTo>
                  <a:pt x="3960000" y="3069016"/>
                </a:lnTo>
                <a:cubicBezTo>
                  <a:pt x="3960000" y="3481798"/>
                  <a:pt x="3625374" y="3816424"/>
                  <a:pt x="3212592" y="3816424"/>
                </a:cubicBezTo>
                <a:lnTo>
                  <a:pt x="747408" y="3816424"/>
                </a:lnTo>
                <a:cubicBezTo>
                  <a:pt x="334626" y="3816424"/>
                  <a:pt x="0" y="3481798"/>
                  <a:pt x="0" y="3069016"/>
                </a:cubicBezTo>
                <a:lnTo>
                  <a:pt x="0" y="747408"/>
                </a:lnTo>
                <a:cubicBezTo>
                  <a:pt x="0" y="334626"/>
                  <a:pt x="334626" y="0"/>
                  <a:pt x="74740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3" name="Rectangle 1">
            <a:extLst>
              <a:ext uri="{FF2B5EF4-FFF2-40B4-BE49-F238E27FC236}">
                <a16:creationId xmlns="" xmlns:a16="http://schemas.microsoft.com/office/drawing/2014/main" id="{06F198A0-4B9B-4FBD-92A9-34B9033589A3}"/>
              </a:ext>
            </a:extLst>
          </p:cNvPr>
          <p:cNvSpPr>
            <a:spLocks noChangeAspect="1"/>
          </p:cNvSpPr>
          <p:nvPr/>
        </p:nvSpPr>
        <p:spPr>
          <a:xfrm>
            <a:off x="9682974" y="1891891"/>
            <a:ext cx="314168" cy="245622"/>
          </a:xfrm>
          <a:custGeom>
            <a:avLst/>
            <a:gdLst/>
            <a:ahLst/>
            <a:cxnLst/>
            <a:rect l="l" t="t" r="r" b="b"/>
            <a:pathLst>
              <a:path w="3960440" h="3096344">
                <a:moveTo>
                  <a:pt x="2420728" y="924699"/>
                </a:moveTo>
                <a:lnTo>
                  <a:pt x="3404007" y="2376264"/>
                </a:lnTo>
                <a:lnTo>
                  <a:pt x="2464506" y="2376264"/>
                </a:lnTo>
                <a:lnTo>
                  <a:pt x="1437447" y="2376264"/>
                </a:lnTo>
                <a:lnTo>
                  <a:pt x="690242" y="2376264"/>
                </a:lnTo>
                <a:lnTo>
                  <a:pt x="1577375" y="1374065"/>
                </a:lnTo>
                <a:lnTo>
                  <a:pt x="1882688" y="1718980"/>
                </a:lnTo>
                <a:close/>
                <a:moveTo>
                  <a:pt x="1093974" y="613224"/>
                </a:moveTo>
                <a:cubicBezTo>
                  <a:pt x="1292819" y="613224"/>
                  <a:pt x="1454014" y="774419"/>
                  <a:pt x="1454014" y="973264"/>
                </a:cubicBezTo>
                <a:cubicBezTo>
                  <a:pt x="1454014" y="1172109"/>
                  <a:pt x="1292819" y="1333304"/>
                  <a:pt x="1093974" y="1333304"/>
                </a:cubicBezTo>
                <a:cubicBezTo>
                  <a:pt x="895129" y="1333304"/>
                  <a:pt x="733934" y="1172109"/>
                  <a:pt x="733934" y="973264"/>
                </a:cubicBezTo>
                <a:cubicBezTo>
                  <a:pt x="733934" y="774419"/>
                  <a:pt x="895129" y="613224"/>
                  <a:pt x="1093974" y="613224"/>
                </a:cubicBezTo>
                <a:close/>
                <a:moveTo>
                  <a:pt x="396044" y="396044"/>
                </a:moveTo>
                <a:lnTo>
                  <a:pt x="396044" y="2700300"/>
                </a:lnTo>
                <a:lnTo>
                  <a:pt x="3564396" y="2700300"/>
                </a:lnTo>
                <a:lnTo>
                  <a:pt x="3564396" y="396044"/>
                </a:lnTo>
                <a:close/>
                <a:moveTo>
                  <a:pt x="0" y="0"/>
                </a:moveTo>
                <a:lnTo>
                  <a:pt x="3960440" y="0"/>
                </a:lnTo>
                <a:lnTo>
                  <a:pt x="3960440" y="3096344"/>
                </a:lnTo>
                <a:lnTo>
                  <a:pt x="0" y="309634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4" name="Rounded Rectangle 7">
            <a:extLst>
              <a:ext uri="{FF2B5EF4-FFF2-40B4-BE49-F238E27FC236}">
                <a16:creationId xmlns="" xmlns:a16="http://schemas.microsoft.com/office/drawing/2014/main" id="{E695184F-E5C0-492D-B716-AE4863EEE8BD}"/>
              </a:ext>
            </a:extLst>
          </p:cNvPr>
          <p:cNvSpPr>
            <a:spLocks noChangeAspect="1"/>
          </p:cNvSpPr>
          <p:nvPr/>
        </p:nvSpPr>
        <p:spPr>
          <a:xfrm>
            <a:off x="9082992" y="1776769"/>
            <a:ext cx="314168" cy="314133"/>
          </a:xfrm>
          <a:custGeom>
            <a:avLst/>
            <a:gdLst/>
            <a:ahLst/>
            <a:cxnLst/>
            <a:rect l="l" t="t" r="r" b="b"/>
            <a:pathLst>
              <a:path w="3960440" h="3960000">
                <a:moveTo>
                  <a:pt x="2764687" y="782779"/>
                </a:moveTo>
                <a:cubicBezTo>
                  <a:pt x="2512183" y="782779"/>
                  <a:pt x="2307488" y="987475"/>
                  <a:pt x="2307487" y="1239980"/>
                </a:cubicBezTo>
                <a:cubicBezTo>
                  <a:pt x="2307487" y="1241985"/>
                  <a:pt x="2307500" y="1243987"/>
                  <a:pt x="2308092" y="1245978"/>
                </a:cubicBezTo>
                <a:lnTo>
                  <a:pt x="1570677" y="1632536"/>
                </a:lnTo>
                <a:cubicBezTo>
                  <a:pt x="1488749" y="1552118"/>
                  <a:pt x="1376387" y="1502860"/>
                  <a:pt x="1252520" y="1502859"/>
                </a:cubicBezTo>
                <a:cubicBezTo>
                  <a:pt x="1000014" y="1502859"/>
                  <a:pt x="795319" y="1707555"/>
                  <a:pt x="795319" y="1960060"/>
                </a:cubicBezTo>
                <a:cubicBezTo>
                  <a:pt x="795319" y="2212565"/>
                  <a:pt x="1000014" y="2417260"/>
                  <a:pt x="1252520" y="2417260"/>
                </a:cubicBezTo>
                <a:cubicBezTo>
                  <a:pt x="1361432" y="2417260"/>
                  <a:pt x="1461449" y="2379178"/>
                  <a:pt x="1538674" y="2313987"/>
                </a:cubicBezTo>
                <a:lnTo>
                  <a:pt x="2308734" y="2717656"/>
                </a:lnTo>
                <a:cubicBezTo>
                  <a:pt x="2314220" y="2964461"/>
                  <a:pt x="2516327" y="3162492"/>
                  <a:pt x="2764688" y="3162492"/>
                </a:cubicBezTo>
                <a:cubicBezTo>
                  <a:pt x="3017192" y="3162492"/>
                  <a:pt x="3221888" y="2957797"/>
                  <a:pt x="3221887" y="2705292"/>
                </a:cubicBezTo>
                <a:cubicBezTo>
                  <a:pt x="3221887" y="2452786"/>
                  <a:pt x="3017192" y="2248092"/>
                  <a:pt x="2764688" y="2248092"/>
                </a:cubicBezTo>
                <a:cubicBezTo>
                  <a:pt x="2638870" y="2248092"/>
                  <a:pt x="2524924" y="2298913"/>
                  <a:pt x="2442337" y="2381228"/>
                </a:cubicBezTo>
                <a:lnTo>
                  <a:pt x="1706164" y="1995322"/>
                </a:lnTo>
                <a:lnTo>
                  <a:pt x="1709074" y="1966451"/>
                </a:lnTo>
                <a:lnTo>
                  <a:pt x="2455698" y="1575067"/>
                </a:lnTo>
                <a:cubicBezTo>
                  <a:pt x="2536225" y="1651261"/>
                  <a:pt x="2645094" y="1697180"/>
                  <a:pt x="2764687" y="1697179"/>
                </a:cubicBezTo>
                <a:cubicBezTo>
                  <a:pt x="3017193" y="1697180"/>
                  <a:pt x="3221887" y="1492485"/>
                  <a:pt x="3221888" y="1239980"/>
                </a:cubicBezTo>
                <a:cubicBezTo>
                  <a:pt x="3221887" y="987475"/>
                  <a:pt x="3017193" y="782779"/>
                  <a:pt x="2764687" y="782779"/>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5" name="Rounded Rectangle 5">
            <a:extLst>
              <a:ext uri="{FF2B5EF4-FFF2-40B4-BE49-F238E27FC236}">
                <a16:creationId xmlns="" xmlns:a16="http://schemas.microsoft.com/office/drawing/2014/main" id="{B01E15E1-0738-411E-808A-D7BD9C841E84}"/>
              </a:ext>
            </a:extLst>
          </p:cNvPr>
          <p:cNvSpPr>
            <a:spLocks noChangeAspect="1"/>
          </p:cNvSpPr>
          <p:nvPr/>
        </p:nvSpPr>
        <p:spPr>
          <a:xfrm>
            <a:off x="7743978" y="4190594"/>
            <a:ext cx="314168" cy="314133"/>
          </a:xfrm>
          <a:custGeom>
            <a:avLst/>
            <a:gdLst/>
            <a:ahLst/>
            <a:cxnLst/>
            <a:rect l="l" t="t" r="r" b="b"/>
            <a:pathLst>
              <a:path w="3960440" h="3960000">
                <a:moveTo>
                  <a:pt x="330865" y="1988701"/>
                </a:moveTo>
                <a:lnTo>
                  <a:pt x="330865" y="3294924"/>
                </a:lnTo>
                <a:cubicBezTo>
                  <a:pt x="330865" y="3484431"/>
                  <a:pt x="484490" y="3638056"/>
                  <a:pt x="673997" y="3638056"/>
                </a:cubicBezTo>
                <a:lnTo>
                  <a:pt x="3286444" y="3638056"/>
                </a:lnTo>
                <a:cubicBezTo>
                  <a:pt x="3475951" y="3638056"/>
                  <a:pt x="3629576" y="3484431"/>
                  <a:pt x="3629576" y="3294924"/>
                </a:cubicBezTo>
                <a:lnTo>
                  <a:pt x="3629576" y="1988701"/>
                </a:lnTo>
                <a:lnTo>
                  <a:pt x="3007776" y="1988701"/>
                </a:lnTo>
                <a:cubicBezTo>
                  <a:pt x="3003504" y="2552442"/>
                  <a:pt x="2545062" y="3007995"/>
                  <a:pt x="1980221" y="3007995"/>
                </a:cubicBezTo>
                <a:cubicBezTo>
                  <a:pt x="1415380" y="3007995"/>
                  <a:pt x="956938" y="2552442"/>
                  <a:pt x="952666" y="1988701"/>
                </a:cubicBezTo>
                <a:close/>
                <a:moveTo>
                  <a:pt x="1980221" y="1247520"/>
                </a:moveTo>
                <a:cubicBezTo>
                  <a:pt x="1575683" y="1247520"/>
                  <a:pt x="1247740" y="1575463"/>
                  <a:pt x="1247740" y="1980001"/>
                </a:cubicBezTo>
                <a:cubicBezTo>
                  <a:pt x="1247740" y="2384539"/>
                  <a:pt x="1575683" y="2712482"/>
                  <a:pt x="1980221" y="2712482"/>
                </a:cubicBezTo>
                <a:cubicBezTo>
                  <a:pt x="2384759" y="2712482"/>
                  <a:pt x="2712702" y="2384539"/>
                  <a:pt x="2712702" y="1980001"/>
                </a:cubicBezTo>
                <a:cubicBezTo>
                  <a:pt x="2712702" y="1575463"/>
                  <a:pt x="2384759" y="1247520"/>
                  <a:pt x="1980221" y="1247520"/>
                </a:cubicBezTo>
                <a:close/>
                <a:moveTo>
                  <a:pt x="3164915" y="346755"/>
                </a:moveTo>
                <a:cubicBezTo>
                  <a:pt x="3096058" y="346755"/>
                  <a:pt x="3040238" y="402575"/>
                  <a:pt x="3040238" y="471432"/>
                </a:cubicBezTo>
                <a:lnTo>
                  <a:pt x="3040238" y="733595"/>
                </a:lnTo>
                <a:cubicBezTo>
                  <a:pt x="3040238" y="802452"/>
                  <a:pt x="3096058" y="858272"/>
                  <a:pt x="3164915" y="858272"/>
                </a:cubicBezTo>
                <a:lnTo>
                  <a:pt x="3427135" y="858272"/>
                </a:lnTo>
                <a:cubicBezTo>
                  <a:pt x="3495992" y="858272"/>
                  <a:pt x="3551812" y="802452"/>
                  <a:pt x="3551812" y="733595"/>
                </a:cubicBezTo>
                <a:lnTo>
                  <a:pt x="3551812" y="471432"/>
                </a:lnTo>
                <a:cubicBezTo>
                  <a:pt x="3551812" y="402575"/>
                  <a:pt x="3495992" y="346755"/>
                  <a:pt x="3427135" y="346755"/>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6" name="Trapezoid 3">
            <a:extLst>
              <a:ext uri="{FF2B5EF4-FFF2-40B4-BE49-F238E27FC236}">
                <a16:creationId xmlns="" xmlns:a16="http://schemas.microsoft.com/office/drawing/2014/main" id="{55FB8BC9-704C-4186-A13B-DCAD4B339845}"/>
              </a:ext>
            </a:extLst>
          </p:cNvPr>
          <p:cNvSpPr>
            <a:spLocks noChangeAspect="1"/>
          </p:cNvSpPr>
          <p:nvPr/>
        </p:nvSpPr>
        <p:spPr>
          <a:xfrm>
            <a:off x="8479580" y="2346207"/>
            <a:ext cx="308256" cy="314168"/>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7" name="Rounded Rectangle 8">
            <a:extLst>
              <a:ext uri="{FF2B5EF4-FFF2-40B4-BE49-F238E27FC236}">
                <a16:creationId xmlns="" xmlns:a16="http://schemas.microsoft.com/office/drawing/2014/main" id="{DB50CACD-8894-4668-AE9F-CC3CE7789CD0}"/>
              </a:ext>
            </a:extLst>
          </p:cNvPr>
          <p:cNvSpPr/>
          <p:nvPr/>
        </p:nvSpPr>
        <p:spPr>
          <a:xfrm>
            <a:off x="10151386" y="2324666"/>
            <a:ext cx="314168" cy="314168"/>
          </a:xfrm>
          <a:custGeom>
            <a:avLst/>
            <a:gdLst/>
            <a:ahLst/>
            <a:cxnLst/>
            <a:rect l="l" t="t" r="r" b="b"/>
            <a:pathLst>
              <a:path w="3960440" h="3960000">
                <a:moveTo>
                  <a:pt x="2723924" y="666561"/>
                </a:moveTo>
                <a:cubicBezTo>
                  <a:pt x="2712585" y="666561"/>
                  <a:pt x="2701603" y="668088"/>
                  <a:pt x="2691750" y="673056"/>
                </a:cubicBezTo>
                <a:lnTo>
                  <a:pt x="2656848" y="673413"/>
                </a:lnTo>
                <a:lnTo>
                  <a:pt x="1433848" y="933370"/>
                </a:lnTo>
                <a:cubicBezTo>
                  <a:pt x="1393875" y="941867"/>
                  <a:pt x="1362077" y="967781"/>
                  <a:pt x="1346376" y="1002337"/>
                </a:cubicBezTo>
                <a:cubicBezTo>
                  <a:pt x="1331078" y="1020672"/>
                  <a:pt x="1323217" y="1044404"/>
                  <a:pt x="1323217" y="1069971"/>
                </a:cubicBezTo>
                <a:lnTo>
                  <a:pt x="1323217" y="2547593"/>
                </a:lnTo>
                <a:cubicBezTo>
                  <a:pt x="1271037" y="2529901"/>
                  <a:pt x="1213870" y="2520528"/>
                  <a:pt x="1154017" y="2520528"/>
                </a:cubicBezTo>
                <a:cubicBezTo>
                  <a:pt x="901512" y="2520528"/>
                  <a:pt x="696817" y="2687354"/>
                  <a:pt x="696817" y="2893144"/>
                </a:cubicBezTo>
                <a:cubicBezTo>
                  <a:pt x="696817" y="3098934"/>
                  <a:pt x="901512" y="3265760"/>
                  <a:pt x="1154017" y="3265760"/>
                </a:cubicBezTo>
                <a:cubicBezTo>
                  <a:pt x="1406522" y="3265760"/>
                  <a:pt x="1611217" y="3098934"/>
                  <a:pt x="1611217" y="2893144"/>
                </a:cubicBezTo>
                <a:cubicBezTo>
                  <a:pt x="1611217" y="2882349"/>
                  <a:pt x="1610654" y="2871660"/>
                  <a:pt x="1607283" y="2861334"/>
                </a:cubicBezTo>
                <a:lnTo>
                  <a:pt x="1611217" y="2841845"/>
                </a:lnTo>
                <a:lnTo>
                  <a:pt x="1611217" y="1521342"/>
                </a:lnTo>
                <a:lnTo>
                  <a:pt x="2600320" y="1311101"/>
                </a:lnTo>
                <a:lnTo>
                  <a:pt x="2600320" y="2327965"/>
                </a:lnTo>
                <a:cubicBezTo>
                  <a:pt x="2547472" y="2309959"/>
                  <a:pt x="2489516" y="2300312"/>
                  <a:pt x="2428795" y="2300312"/>
                </a:cubicBezTo>
                <a:cubicBezTo>
                  <a:pt x="2176290" y="2300312"/>
                  <a:pt x="1971595" y="2467138"/>
                  <a:pt x="1971595" y="2672928"/>
                </a:cubicBezTo>
                <a:cubicBezTo>
                  <a:pt x="1971595" y="2878718"/>
                  <a:pt x="2176290" y="3045544"/>
                  <a:pt x="2428795" y="3045544"/>
                </a:cubicBezTo>
                <a:cubicBezTo>
                  <a:pt x="2675391" y="3045544"/>
                  <a:pt x="2876388" y="2886436"/>
                  <a:pt x="2884224" y="2687245"/>
                </a:cubicBezTo>
                <a:lnTo>
                  <a:pt x="2888320" y="2666957"/>
                </a:lnTo>
                <a:lnTo>
                  <a:pt x="2888320" y="790165"/>
                </a:lnTo>
                <a:cubicBezTo>
                  <a:pt x="2888320" y="721900"/>
                  <a:pt x="2832981" y="666561"/>
                  <a:pt x="2764716" y="666561"/>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8" name="Rounded Rectangle 1">
            <a:extLst>
              <a:ext uri="{FF2B5EF4-FFF2-40B4-BE49-F238E27FC236}">
                <a16:creationId xmlns="" xmlns:a16="http://schemas.microsoft.com/office/drawing/2014/main" id="{1A47B60C-6E55-4F0E-A7A3-6B59BCF17C4E}"/>
              </a:ext>
            </a:extLst>
          </p:cNvPr>
          <p:cNvSpPr>
            <a:spLocks noChangeAspect="1"/>
          </p:cNvSpPr>
          <p:nvPr/>
        </p:nvSpPr>
        <p:spPr>
          <a:xfrm>
            <a:off x="7812103" y="2815193"/>
            <a:ext cx="314168" cy="264123"/>
          </a:xfrm>
          <a:custGeom>
            <a:avLst/>
            <a:gdLst/>
            <a:ahLst/>
            <a:cxnLst/>
            <a:rect l="l" t="t" r="r" b="b"/>
            <a:pathLst>
              <a:path w="3985089" h="3350285">
                <a:moveTo>
                  <a:pt x="1489879" y="1687056"/>
                </a:moveTo>
                <a:cubicBezTo>
                  <a:pt x="1413602" y="1687056"/>
                  <a:pt x="1351768" y="1748890"/>
                  <a:pt x="1351768" y="1825167"/>
                </a:cubicBezTo>
                <a:lnTo>
                  <a:pt x="1351768" y="1828965"/>
                </a:lnTo>
                <a:cubicBezTo>
                  <a:pt x="1351768" y="1905242"/>
                  <a:pt x="1413602" y="1967076"/>
                  <a:pt x="1489879" y="1967076"/>
                </a:cubicBezTo>
                <a:lnTo>
                  <a:pt x="1717713" y="1967076"/>
                </a:lnTo>
                <a:cubicBezTo>
                  <a:pt x="1793990" y="1967076"/>
                  <a:pt x="1855824" y="1905242"/>
                  <a:pt x="1855824" y="1828965"/>
                </a:cubicBezTo>
                <a:lnTo>
                  <a:pt x="1855824" y="1825167"/>
                </a:lnTo>
                <a:cubicBezTo>
                  <a:pt x="1855824" y="1748890"/>
                  <a:pt x="1793990" y="1687056"/>
                  <a:pt x="1717713" y="1687056"/>
                </a:cubicBezTo>
                <a:close/>
                <a:moveTo>
                  <a:pt x="2281462" y="1675141"/>
                </a:moveTo>
                <a:cubicBezTo>
                  <a:pt x="2205185" y="1675141"/>
                  <a:pt x="2143351" y="1736975"/>
                  <a:pt x="2143351" y="1813252"/>
                </a:cubicBezTo>
                <a:lnTo>
                  <a:pt x="2143351" y="1817050"/>
                </a:lnTo>
                <a:cubicBezTo>
                  <a:pt x="2143351" y="1893327"/>
                  <a:pt x="2205185" y="1955161"/>
                  <a:pt x="2281462" y="1955161"/>
                </a:cubicBezTo>
                <a:lnTo>
                  <a:pt x="2509296" y="1955161"/>
                </a:lnTo>
                <a:cubicBezTo>
                  <a:pt x="2585573" y="1955161"/>
                  <a:pt x="2647407" y="1893327"/>
                  <a:pt x="2647407" y="1817050"/>
                </a:cubicBezTo>
                <a:lnTo>
                  <a:pt x="2647407" y="1813252"/>
                </a:lnTo>
                <a:cubicBezTo>
                  <a:pt x="2647407" y="1736975"/>
                  <a:pt x="2585573" y="1675141"/>
                  <a:pt x="2509296" y="1675141"/>
                </a:cubicBezTo>
                <a:close/>
                <a:moveTo>
                  <a:pt x="2837535" y="1159396"/>
                </a:moveTo>
                <a:cubicBezTo>
                  <a:pt x="2731595" y="1159396"/>
                  <a:pt x="2645713" y="1245278"/>
                  <a:pt x="2645713" y="1351218"/>
                </a:cubicBezTo>
                <a:cubicBezTo>
                  <a:pt x="2645713" y="1457158"/>
                  <a:pt x="2731595" y="1543040"/>
                  <a:pt x="2837535" y="1543040"/>
                </a:cubicBezTo>
                <a:cubicBezTo>
                  <a:pt x="2943475" y="1543040"/>
                  <a:pt x="3029357" y="1457158"/>
                  <a:pt x="3029357" y="1351218"/>
                </a:cubicBezTo>
                <a:cubicBezTo>
                  <a:pt x="3029357" y="1245278"/>
                  <a:pt x="2943475" y="1159396"/>
                  <a:pt x="2837535" y="1159396"/>
                </a:cubicBezTo>
                <a:close/>
                <a:moveTo>
                  <a:pt x="3235655" y="750352"/>
                </a:moveTo>
                <a:cubicBezTo>
                  <a:pt x="3129715" y="750352"/>
                  <a:pt x="3043833" y="836234"/>
                  <a:pt x="3043833" y="942174"/>
                </a:cubicBezTo>
                <a:cubicBezTo>
                  <a:pt x="3043833" y="1048114"/>
                  <a:pt x="3129715" y="1133996"/>
                  <a:pt x="3235655" y="1133996"/>
                </a:cubicBezTo>
                <a:cubicBezTo>
                  <a:pt x="3341595" y="1133996"/>
                  <a:pt x="3427477" y="1048114"/>
                  <a:pt x="3427477" y="942174"/>
                </a:cubicBezTo>
                <a:cubicBezTo>
                  <a:pt x="3427477" y="836234"/>
                  <a:pt x="3341595" y="750352"/>
                  <a:pt x="3235655" y="750352"/>
                </a:cubicBezTo>
                <a:close/>
                <a:moveTo>
                  <a:pt x="2455585" y="750352"/>
                </a:moveTo>
                <a:cubicBezTo>
                  <a:pt x="2349645" y="750352"/>
                  <a:pt x="2263763" y="836234"/>
                  <a:pt x="2263763" y="942174"/>
                </a:cubicBezTo>
                <a:cubicBezTo>
                  <a:pt x="2263763" y="1048114"/>
                  <a:pt x="2349645" y="1133996"/>
                  <a:pt x="2455585" y="1133996"/>
                </a:cubicBezTo>
                <a:cubicBezTo>
                  <a:pt x="2561525" y="1133996"/>
                  <a:pt x="2647407" y="1048114"/>
                  <a:pt x="2647407" y="942174"/>
                </a:cubicBezTo>
                <a:cubicBezTo>
                  <a:pt x="2647407" y="836234"/>
                  <a:pt x="2561525" y="750352"/>
                  <a:pt x="2455585" y="750352"/>
                </a:cubicBezTo>
                <a:close/>
                <a:moveTo>
                  <a:pt x="941776" y="640989"/>
                </a:moveTo>
                <a:lnTo>
                  <a:pt x="1181794" y="640989"/>
                </a:lnTo>
                <a:lnTo>
                  <a:pt x="1181794" y="881020"/>
                </a:lnTo>
                <a:lnTo>
                  <a:pt x="1421825" y="881020"/>
                </a:lnTo>
                <a:lnTo>
                  <a:pt x="1421825" y="1121038"/>
                </a:lnTo>
                <a:lnTo>
                  <a:pt x="1181794" y="1121038"/>
                </a:lnTo>
                <a:lnTo>
                  <a:pt x="1181794" y="1361069"/>
                </a:lnTo>
                <a:lnTo>
                  <a:pt x="941776" y="1361069"/>
                </a:lnTo>
                <a:lnTo>
                  <a:pt x="941776" y="1121038"/>
                </a:lnTo>
                <a:lnTo>
                  <a:pt x="701745" y="1121038"/>
                </a:lnTo>
                <a:lnTo>
                  <a:pt x="701745" y="881020"/>
                </a:lnTo>
                <a:lnTo>
                  <a:pt x="941776" y="881020"/>
                </a:lnTo>
                <a:close/>
                <a:moveTo>
                  <a:pt x="1061785" y="459017"/>
                </a:moveTo>
                <a:cubicBezTo>
                  <a:pt x="762440" y="459017"/>
                  <a:pt x="519773" y="701684"/>
                  <a:pt x="519773" y="1001029"/>
                </a:cubicBezTo>
                <a:cubicBezTo>
                  <a:pt x="519773" y="1300374"/>
                  <a:pt x="762440" y="1543041"/>
                  <a:pt x="1061785" y="1543041"/>
                </a:cubicBezTo>
                <a:cubicBezTo>
                  <a:pt x="1361130" y="1543041"/>
                  <a:pt x="1603797" y="1300374"/>
                  <a:pt x="1603797" y="1001029"/>
                </a:cubicBezTo>
                <a:cubicBezTo>
                  <a:pt x="1603797" y="701684"/>
                  <a:pt x="1361130" y="459017"/>
                  <a:pt x="1061785" y="459017"/>
                </a:cubicBezTo>
                <a:close/>
                <a:moveTo>
                  <a:pt x="2837535" y="359296"/>
                </a:moveTo>
                <a:cubicBezTo>
                  <a:pt x="2731595" y="359296"/>
                  <a:pt x="2645713" y="445178"/>
                  <a:pt x="2645713" y="551118"/>
                </a:cubicBezTo>
                <a:cubicBezTo>
                  <a:pt x="2645713" y="657058"/>
                  <a:pt x="2731595" y="742940"/>
                  <a:pt x="2837535" y="742940"/>
                </a:cubicBezTo>
                <a:cubicBezTo>
                  <a:pt x="2943475" y="742940"/>
                  <a:pt x="3029357" y="657058"/>
                  <a:pt x="3029357" y="551118"/>
                </a:cubicBezTo>
                <a:cubicBezTo>
                  <a:pt x="3029357" y="445178"/>
                  <a:pt x="2943475" y="359296"/>
                  <a:pt x="2837535" y="359296"/>
                </a:cubicBezTo>
                <a:close/>
                <a:moveTo>
                  <a:pt x="927799" y="0"/>
                </a:moveTo>
                <a:lnTo>
                  <a:pt x="2978398" y="0"/>
                </a:lnTo>
                <a:cubicBezTo>
                  <a:pt x="3447374" y="0"/>
                  <a:pt x="3902811" y="418280"/>
                  <a:pt x="3926614" y="887256"/>
                </a:cubicBezTo>
                <a:cubicBezTo>
                  <a:pt x="4011721" y="1784310"/>
                  <a:pt x="4065643" y="3326870"/>
                  <a:pt x="3630620" y="3349891"/>
                </a:cubicBezTo>
                <a:cubicBezTo>
                  <a:pt x="3101375" y="3362701"/>
                  <a:pt x="2778421" y="2566209"/>
                  <a:pt x="2352321" y="2174369"/>
                </a:cubicBezTo>
                <a:lnTo>
                  <a:pt x="1572952" y="2174369"/>
                </a:lnTo>
                <a:cubicBezTo>
                  <a:pt x="1161652" y="2566210"/>
                  <a:pt x="901104" y="3370635"/>
                  <a:pt x="339051" y="3349892"/>
                </a:cubicBezTo>
                <a:cubicBezTo>
                  <a:pt x="-171518" y="3349299"/>
                  <a:pt x="45251" y="1463012"/>
                  <a:pt x="48163" y="849156"/>
                </a:cubicBezTo>
                <a:cubicBezTo>
                  <a:pt x="48163" y="380180"/>
                  <a:pt x="458823" y="0"/>
                  <a:pt x="92779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9" name="Oval 2">
            <a:extLst>
              <a:ext uri="{FF2B5EF4-FFF2-40B4-BE49-F238E27FC236}">
                <a16:creationId xmlns="" xmlns:a16="http://schemas.microsoft.com/office/drawing/2014/main" id="{EF9EBA30-865E-4B98-8690-F61519451F81}"/>
              </a:ext>
            </a:extLst>
          </p:cNvPr>
          <p:cNvSpPr>
            <a:spLocks noChangeAspect="1"/>
          </p:cNvSpPr>
          <p:nvPr/>
        </p:nvSpPr>
        <p:spPr>
          <a:xfrm>
            <a:off x="8598510" y="1903547"/>
            <a:ext cx="314168" cy="242760"/>
          </a:xfrm>
          <a:custGeom>
            <a:avLst/>
            <a:gdLst/>
            <a:ahLst/>
            <a:cxnLst/>
            <a:rect l="l" t="t" r="r" b="b"/>
            <a:pathLst>
              <a:path w="3949160" h="3051548">
                <a:moveTo>
                  <a:pt x="2339911" y="638678"/>
                </a:moveTo>
                <a:cubicBezTo>
                  <a:pt x="3228675" y="638678"/>
                  <a:pt x="3949160" y="1138384"/>
                  <a:pt x="3949160" y="1754802"/>
                </a:cubicBezTo>
                <a:cubicBezTo>
                  <a:pt x="3949160" y="2075792"/>
                  <a:pt x="3753790" y="2365135"/>
                  <a:pt x="3440317" y="2567662"/>
                </a:cubicBezTo>
                <a:lnTo>
                  <a:pt x="3655878" y="3051548"/>
                </a:lnTo>
                <a:lnTo>
                  <a:pt x="2882697" y="2804439"/>
                </a:lnTo>
                <a:cubicBezTo>
                  <a:pt x="2713357" y="2847946"/>
                  <a:pt x="2530504" y="2870926"/>
                  <a:pt x="2339911" y="2870926"/>
                </a:cubicBezTo>
                <a:cubicBezTo>
                  <a:pt x="1451147" y="2870926"/>
                  <a:pt x="730662" y="2371220"/>
                  <a:pt x="730662" y="1754802"/>
                </a:cubicBezTo>
                <a:cubicBezTo>
                  <a:pt x="730662" y="1138384"/>
                  <a:pt x="1451147" y="638678"/>
                  <a:pt x="2339911" y="638678"/>
                </a:cubicBezTo>
                <a:close/>
                <a:moveTo>
                  <a:pt x="1609249" y="0"/>
                </a:moveTo>
                <a:cubicBezTo>
                  <a:pt x="2214487" y="0"/>
                  <a:pt x="2741687" y="231736"/>
                  <a:pt x="3015976" y="574644"/>
                </a:cubicBezTo>
                <a:cubicBezTo>
                  <a:pt x="2789246" y="488504"/>
                  <a:pt x="2533611" y="440957"/>
                  <a:pt x="2263344" y="440957"/>
                </a:cubicBezTo>
                <a:cubicBezTo>
                  <a:pt x="1318096" y="440957"/>
                  <a:pt x="551821" y="1022559"/>
                  <a:pt x="551821" y="1740001"/>
                </a:cubicBezTo>
                <a:cubicBezTo>
                  <a:pt x="551821" y="1819940"/>
                  <a:pt x="561334" y="1898193"/>
                  <a:pt x="580963" y="1973803"/>
                </a:cubicBezTo>
                <a:cubicBezTo>
                  <a:pt x="578579" y="1972737"/>
                  <a:pt x="677277" y="2155498"/>
                  <a:pt x="675039" y="2154187"/>
                </a:cubicBezTo>
                <a:lnTo>
                  <a:pt x="502119" y="2089690"/>
                </a:lnTo>
                <a:lnTo>
                  <a:pt x="213774" y="2502637"/>
                </a:lnTo>
                <a:cubicBezTo>
                  <a:pt x="162937" y="2145510"/>
                  <a:pt x="82414" y="1758692"/>
                  <a:pt x="31577" y="1383752"/>
                </a:cubicBezTo>
                <a:cubicBezTo>
                  <a:pt x="6733" y="1307252"/>
                  <a:pt x="0" y="1197870"/>
                  <a:pt x="0" y="1116124"/>
                </a:cubicBezTo>
                <a:cubicBezTo>
                  <a:pt x="0" y="499706"/>
                  <a:pt x="720485" y="0"/>
                  <a:pt x="160924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0" name="Block Arc 5">
            <a:extLst>
              <a:ext uri="{FF2B5EF4-FFF2-40B4-BE49-F238E27FC236}">
                <a16:creationId xmlns="" xmlns:a16="http://schemas.microsoft.com/office/drawing/2014/main" id="{0039BC13-2FC0-4C7E-A78C-A0228971FFB7}"/>
              </a:ext>
            </a:extLst>
          </p:cNvPr>
          <p:cNvSpPr>
            <a:spLocks noChangeAspect="1"/>
          </p:cNvSpPr>
          <p:nvPr/>
        </p:nvSpPr>
        <p:spPr>
          <a:xfrm rot="10800000">
            <a:off x="8333725" y="2960384"/>
            <a:ext cx="291341" cy="314168"/>
          </a:xfrm>
          <a:custGeom>
            <a:avLst/>
            <a:gdLst/>
            <a:ahLst/>
            <a:cxnLst/>
            <a:rect l="l" t="t" r="r" b="b"/>
            <a:pathLst>
              <a:path w="3672275" h="3963955">
                <a:moveTo>
                  <a:pt x="984766" y="3417555"/>
                </a:moveTo>
                <a:cubicBezTo>
                  <a:pt x="932254" y="3417555"/>
                  <a:pt x="882982" y="3403623"/>
                  <a:pt x="841068" y="3378104"/>
                </a:cubicBezTo>
                <a:lnTo>
                  <a:pt x="840676" y="3378710"/>
                </a:lnTo>
                <a:lnTo>
                  <a:pt x="835545" y="3375094"/>
                </a:lnTo>
                <a:cubicBezTo>
                  <a:pt x="823791" y="3369308"/>
                  <a:pt x="813094" y="3361844"/>
                  <a:pt x="803763" y="3352697"/>
                </a:cubicBezTo>
                <a:cubicBezTo>
                  <a:pt x="147868" y="2908007"/>
                  <a:pt x="-148746" y="2089941"/>
                  <a:pt x="72539" y="1325492"/>
                </a:cubicBezTo>
                <a:cubicBezTo>
                  <a:pt x="298018" y="546553"/>
                  <a:pt x="1007805" y="7791"/>
                  <a:pt x="1818686" y="83"/>
                </a:cubicBezTo>
                <a:cubicBezTo>
                  <a:pt x="2629567" y="-7624"/>
                  <a:pt x="3349467" y="517549"/>
                  <a:pt x="3589711" y="1292061"/>
                </a:cubicBezTo>
                <a:cubicBezTo>
                  <a:pt x="3828334" y="2061344"/>
                  <a:pt x="3537615" y="2895621"/>
                  <a:pt x="2873980" y="3349798"/>
                </a:cubicBezTo>
                <a:cubicBezTo>
                  <a:pt x="2824845" y="3391084"/>
                  <a:pt x="2761401" y="3415171"/>
                  <a:pt x="2692355" y="3415171"/>
                </a:cubicBezTo>
                <a:cubicBezTo>
                  <a:pt x="2531252" y="3415171"/>
                  <a:pt x="2400652" y="3284038"/>
                  <a:pt x="2400652" y="3122277"/>
                </a:cubicBezTo>
                <a:cubicBezTo>
                  <a:pt x="2400652" y="3018609"/>
                  <a:pt x="2454292" y="2927520"/>
                  <a:pt x="2535552" y="2875976"/>
                </a:cubicBezTo>
                <a:lnTo>
                  <a:pt x="2534959" y="2875094"/>
                </a:lnTo>
                <a:cubicBezTo>
                  <a:pt x="2993902" y="2566441"/>
                  <a:pt x="3196002" y="1993261"/>
                  <a:pt x="3032146" y="1465012"/>
                </a:cubicBezTo>
                <a:cubicBezTo>
                  <a:pt x="2868290" y="936764"/>
                  <a:pt x="2377289" y="578575"/>
                  <a:pt x="1824236" y="583831"/>
                </a:cubicBezTo>
                <a:cubicBezTo>
                  <a:pt x="1271183" y="589088"/>
                  <a:pt x="787080" y="956545"/>
                  <a:pt x="633294" y="1487812"/>
                </a:cubicBezTo>
                <a:cubicBezTo>
                  <a:pt x="479508" y="2019079"/>
                  <a:pt x="692467" y="2588315"/>
                  <a:pt x="1157194" y="2888188"/>
                </a:cubicBezTo>
                <a:lnTo>
                  <a:pt x="1156634" y="2889057"/>
                </a:lnTo>
                <a:cubicBezTo>
                  <a:pt x="1229500" y="2941659"/>
                  <a:pt x="1276469" y="3027652"/>
                  <a:pt x="1276469" y="3124661"/>
                </a:cubicBezTo>
                <a:cubicBezTo>
                  <a:pt x="1276469" y="3286422"/>
                  <a:pt x="1145869" y="3417555"/>
                  <a:pt x="984766" y="3417555"/>
                </a:cubicBezTo>
                <a:close/>
                <a:moveTo>
                  <a:pt x="1836138" y="3963955"/>
                </a:moveTo>
                <a:cubicBezTo>
                  <a:pt x="1677062" y="3963955"/>
                  <a:pt x="1548106" y="3834999"/>
                  <a:pt x="1548106" y="3675923"/>
                </a:cubicBezTo>
                <a:lnTo>
                  <a:pt x="1548106" y="1958036"/>
                </a:lnTo>
                <a:cubicBezTo>
                  <a:pt x="1548106" y="1798960"/>
                  <a:pt x="1677062" y="1670004"/>
                  <a:pt x="1836138" y="1670004"/>
                </a:cubicBezTo>
                <a:cubicBezTo>
                  <a:pt x="1995214" y="1670004"/>
                  <a:pt x="2124170" y="1798960"/>
                  <a:pt x="2124170" y="1958036"/>
                </a:cubicBezTo>
                <a:lnTo>
                  <a:pt x="2124170" y="3675923"/>
                </a:lnTo>
                <a:cubicBezTo>
                  <a:pt x="2124170" y="3834999"/>
                  <a:pt x="1995214" y="3963955"/>
                  <a:pt x="1836138" y="396395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1" name="Rounded Rectangle 5">
            <a:extLst>
              <a:ext uri="{FF2B5EF4-FFF2-40B4-BE49-F238E27FC236}">
                <a16:creationId xmlns="" xmlns:a16="http://schemas.microsoft.com/office/drawing/2014/main" id="{09016EDD-5F1F-4FB8-88E8-90C4748142E0}"/>
              </a:ext>
            </a:extLst>
          </p:cNvPr>
          <p:cNvSpPr>
            <a:spLocks/>
          </p:cNvSpPr>
          <p:nvPr/>
        </p:nvSpPr>
        <p:spPr>
          <a:xfrm>
            <a:off x="10666168" y="2421951"/>
            <a:ext cx="314168" cy="314168"/>
          </a:xfrm>
          <a:custGeom>
            <a:avLst/>
            <a:gdLst/>
            <a:ahLst/>
            <a:cxnLst/>
            <a:rect l="l" t="t" r="r" b="b"/>
            <a:pathLst>
              <a:path w="3928707" h="3954781">
                <a:moveTo>
                  <a:pt x="2773336" y="2238726"/>
                </a:moveTo>
                <a:cubicBezTo>
                  <a:pt x="2746826" y="2238726"/>
                  <a:pt x="2725335" y="2260217"/>
                  <a:pt x="2725335" y="2286727"/>
                </a:cubicBezTo>
                <a:lnTo>
                  <a:pt x="2725335" y="2478725"/>
                </a:lnTo>
                <a:cubicBezTo>
                  <a:pt x="2725335" y="2505235"/>
                  <a:pt x="2746826" y="2526726"/>
                  <a:pt x="2773336" y="2526726"/>
                </a:cubicBezTo>
                <a:lnTo>
                  <a:pt x="2965334" y="2526726"/>
                </a:lnTo>
                <a:cubicBezTo>
                  <a:pt x="2991844" y="2526726"/>
                  <a:pt x="3013335" y="2505235"/>
                  <a:pt x="3013335" y="2478725"/>
                </a:cubicBezTo>
                <a:lnTo>
                  <a:pt x="3013335" y="2286727"/>
                </a:lnTo>
                <a:cubicBezTo>
                  <a:pt x="3013335" y="2260217"/>
                  <a:pt x="2991844" y="2238726"/>
                  <a:pt x="2965334" y="2238726"/>
                </a:cubicBezTo>
                <a:close/>
                <a:moveTo>
                  <a:pt x="2313922" y="2238726"/>
                </a:moveTo>
                <a:cubicBezTo>
                  <a:pt x="2287412" y="2238726"/>
                  <a:pt x="2265921" y="2260217"/>
                  <a:pt x="2265921" y="2286727"/>
                </a:cubicBezTo>
                <a:lnTo>
                  <a:pt x="2265921" y="2478725"/>
                </a:lnTo>
                <a:cubicBezTo>
                  <a:pt x="2265921" y="2505235"/>
                  <a:pt x="2287412" y="2526726"/>
                  <a:pt x="2313922" y="2526726"/>
                </a:cubicBezTo>
                <a:lnTo>
                  <a:pt x="2505920" y="2526726"/>
                </a:lnTo>
                <a:cubicBezTo>
                  <a:pt x="2532430" y="2526726"/>
                  <a:pt x="2553921" y="2505235"/>
                  <a:pt x="2553921" y="2478725"/>
                </a:cubicBezTo>
                <a:lnTo>
                  <a:pt x="2553921" y="2286727"/>
                </a:lnTo>
                <a:cubicBezTo>
                  <a:pt x="2553921" y="2260217"/>
                  <a:pt x="2532430" y="2238726"/>
                  <a:pt x="2505920" y="2238726"/>
                </a:cubicBezTo>
                <a:close/>
                <a:moveTo>
                  <a:pt x="1854508" y="2238726"/>
                </a:moveTo>
                <a:cubicBezTo>
                  <a:pt x="1827998" y="2238726"/>
                  <a:pt x="1806507" y="2260217"/>
                  <a:pt x="1806507" y="2286727"/>
                </a:cubicBezTo>
                <a:lnTo>
                  <a:pt x="1806507" y="2478725"/>
                </a:lnTo>
                <a:cubicBezTo>
                  <a:pt x="1806507" y="2505235"/>
                  <a:pt x="1827998" y="2526726"/>
                  <a:pt x="1854508" y="2526726"/>
                </a:cubicBezTo>
                <a:lnTo>
                  <a:pt x="2046506" y="2526726"/>
                </a:lnTo>
                <a:cubicBezTo>
                  <a:pt x="2073016" y="2526726"/>
                  <a:pt x="2094507" y="2505235"/>
                  <a:pt x="2094507" y="2478725"/>
                </a:cubicBezTo>
                <a:lnTo>
                  <a:pt x="2094507" y="2286727"/>
                </a:lnTo>
                <a:cubicBezTo>
                  <a:pt x="2094507" y="2260217"/>
                  <a:pt x="2073016" y="2238726"/>
                  <a:pt x="2046506" y="2238726"/>
                </a:cubicBezTo>
                <a:close/>
                <a:moveTo>
                  <a:pt x="879732" y="2133675"/>
                </a:moveTo>
                <a:cubicBezTo>
                  <a:pt x="767330" y="2133675"/>
                  <a:pt x="676210" y="2224795"/>
                  <a:pt x="676210" y="2337197"/>
                </a:cubicBezTo>
                <a:cubicBezTo>
                  <a:pt x="676210" y="2449599"/>
                  <a:pt x="767330" y="2540719"/>
                  <a:pt x="879732" y="2540719"/>
                </a:cubicBezTo>
                <a:cubicBezTo>
                  <a:pt x="956121" y="2540719"/>
                  <a:pt x="1022681" y="2498634"/>
                  <a:pt x="1054808" y="2434886"/>
                </a:cubicBezTo>
                <a:lnTo>
                  <a:pt x="1469273" y="2434887"/>
                </a:lnTo>
                <a:cubicBezTo>
                  <a:pt x="1529381" y="2434887"/>
                  <a:pt x="1578108" y="2386160"/>
                  <a:pt x="1578108" y="2326052"/>
                </a:cubicBezTo>
                <a:cubicBezTo>
                  <a:pt x="1578108" y="2265944"/>
                  <a:pt x="1529381" y="2217217"/>
                  <a:pt x="1469273" y="2217217"/>
                </a:cubicBezTo>
                <a:lnTo>
                  <a:pt x="1039779" y="2217217"/>
                </a:lnTo>
                <a:cubicBezTo>
                  <a:pt x="1005455" y="2165662"/>
                  <a:pt x="946329" y="2133675"/>
                  <a:pt x="879732" y="2133675"/>
                </a:cubicBezTo>
                <a:close/>
                <a:moveTo>
                  <a:pt x="2773336" y="1699178"/>
                </a:moveTo>
                <a:cubicBezTo>
                  <a:pt x="2746826" y="1699178"/>
                  <a:pt x="2725335" y="1720669"/>
                  <a:pt x="2725335" y="1747179"/>
                </a:cubicBezTo>
                <a:lnTo>
                  <a:pt x="2725335" y="1939177"/>
                </a:lnTo>
                <a:cubicBezTo>
                  <a:pt x="2725335" y="1965687"/>
                  <a:pt x="2746826" y="1987178"/>
                  <a:pt x="2773336" y="1987178"/>
                </a:cubicBezTo>
                <a:lnTo>
                  <a:pt x="2965334" y="1987178"/>
                </a:lnTo>
                <a:cubicBezTo>
                  <a:pt x="2991844" y="1987178"/>
                  <a:pt x="3013335" y="1965687"/>
                  <a:pt x="3013335" y="1939177"/>
                </a:cubicBezTo>
                <a:lnTo>
                  <a:pt x="3013335" y="1747179"/>
                </a:lnTo>
                <a:cubicBezTo>
                  <a:pt x="3013335" y="1720669"/>
                  <a:pt x="2991844" y="1699178"/>
                  <a:pt x="2965334" y="1699178"/>
                </a:cubicBezTo>
                <a:close/>
                <a:moveTo>
                  <a:pt x="2313922" y="1699178"/>
                </a:moveTo>
                <a:cubicBezTo>
                  <a:pt x="2287412" y="1699178"/>
                  <a:pt x="2265921" y="1720669"/>
                  <a:pt x="2265921" y="1747179"/>
                </a:cubicBezTo>
                <a:lnTo>
                  <a:pt x="2265921" y="1939177"/>
                </a:lnTo>
                <a:cubicBezTo>
                  <a:pt x="2265921" y="1965687"/>
                  <a:pt x="2287412" y="1987178"/>
                  <a:pt x="2313922" y="1987178"/>
                </a:cubicBezTo>
                <a:lnTo>
                  <a:pt x="2505920" y="1987178"/>
                </a:lnTo>
                <a:cubicBezTo>
                  <a:pt x="2532430" y="1987178"/>
                  <a:pt x="2553921" y="1965687"/>
                  <a:pt x="2553921" y="1939177"/>
                </a:cubicBezTo>
                <a:lnTo>
                  <a:pt x="2553921" y="1747179"/>
                </a:lnTo>
                <a:cubicBezTo>
                  <a:pt x="2553921" y="1720669"/>
                  <a:pt x="2532430" y="1699178"/>
                  <a:pt x="2505920" y="1699178"/>
                </a:cubicBezTo>
                <a:close/>
                <a:moveTo>
                  <a:pt x="1854508" y="1699178"/>
                </a:moveTo>
                <a:cubicBezTo>
                  <a:pt x="1827998" y="1699178"/>
                  <a:pt x="1806507" y="1720669"/>
                  <a:pt x="1806507" y="1747179"/>
                </a:cubicBezTo>
                <a:lnTo>
                  <a:pt x="1806507" y="1939177"/>
                </a:lnTo>
                <a:cubicBezTo>
                  <a:pt x="1806507" y="1965687"/>
                  <a:pt x="1827998" y="1987178"/>
                  <a:pt x="1854508" y="1987178"/>
                </a:cubicBezTo>
                <a:lnTo>
                  <a:pt x="2046506" y="1987178"/>
                </a:lnTo>
                <a:cubicBezTo>
                  <a:pt x="2073016" y="1987178"/>
                  <a:pt x="2094507" y="1965687"/>
                  <a:pt x="2094507" y="1939177"/>
                </a:cubicBezTo>
                <a:lnTo>
                  <a:pt x="2094507" y="1747179"/>
                </a:lnTo>
                <a:cubicBezTo>
                  <a:pt x="2094507" y="1720669"/>
                  <a:pt x="2073016" y="1699178"/>
                  <a:pt x="2046506" y="1699178"/>
                </a:cubicBezTo>
                <a:close/>
                <a:moveTo>
                  <a:pt x="1035948" y="1186216"/>
                </a:moveTo>
                <a:cubicBezTo>
                  <a:pt x="1165960" y="1186216"/>
                  <a:pt x="1271356" y="1291612"/>
                  <a:pt x="1271356" y="1421624"/>
                </a:cubicBezTo>
                <a:cubicBezTo>
                  <a:pt x="1271356" y="1551636"/>
                  <a:pt x="1165960" y="1657032"/>
                  <a:pt x="1035948" y="1657032"/>
                </a:cubicBezTo>
                <a:cubicBezTo>
                  <a:pt x="905936" y="1657032"/>
                  <a:pt x="800540" y="1551636"/>
                  <a:pt x="800540" y="1421624"/>
                </a:cubicBezTo>
                <a:cubicBezTo>
                  <a:pt x="800540" y="1291612"/>
                  <a:pt x="905936" y="1186216"/>
                  <a:pt x="1035948" y="1186216"/>
                </a:cubicBezTo>
                <a:close/>
                <a:moveTo>
                  <a:pt x="2773336" y="1159631"/>
                </a:moveTo>
                <a:cubicBezTo>
                  <a:pt x="2746826" y="1159631"/>
                  <a:pt x="2725335" y="1181122"/>
                  <a:pt x="2725335" y="1207632"/>
                </a:cubicBezTo>
                <a:lnTo>
                  <a:pt x="2725335" y="1399630"/>
                </a:lnTo>
                <a:cubicBezTo>
                  <a:pt x="2725335" y="1426140"/>
                  <a:pt x="2746826" y="1447631"/>
                  <a:pt x="2773336" y="1447631"/>
                </a:cubicBezTo>
                <a:lnTo>
                  <a:pt x="2965334" y="1447631"/>
                </a:lnTo>
                <a:cubicBezTo>
                  <a:pt x="2991844" y="1447631"/>
                  <a:pt x="3013335" y="1426140"/>
                  <a:pt x="3013335" y="1399630"/>
                </a:cubicBezTo>
                <a:lnTo>
                  <a:pt x="3013335" y="1207632"/>
                </a:lnTo>
                <a:cubicBezTo>
                  <a:pt x="3013335" y="1181122"/>
                  <a:pt x="2991844" y="1159631"/>
                  <a:pt x="2965334" y="1159631"/>
                </a:cubicBezTo>
                <a:close/>
                <a:moveTo>
                  <a:pt x="2313922" y="1159631"/>
                </a:moveTo>
                <a:cubicBezTo>
                  <a:pt x="2287412" y="1159631"/>
                  <a:pt x="2265921" y="1181122"/>
                  <a:pt x="2265921" y="1207632"/>
                </a:cubicBezTo>
                <a:lnTo>
                  <a:pt x="2265921" y="1399630"/>
                </a:lnTo>
                <a:cubicBezTo>
                  <a:pt x="2265921" y="1426140"/>
                  <a:pt x="2287412" y="1447631"/>
                  <a:pt x="2313922" y="1447631"/>
                </a:cubicBezTo>
                <a:lnTo>
                  <a:pt x="2505920" y="1447631"/>
                </a:lnTo>
                <a:cubicBezTo>
                  <a:pt x="2532430" y="1447631"/>
                  <a:pt x="2553921" y="1426140"/>
                  <a:pt x="2553921" y="1399630"/>
                </a:cubicBezTo>
                <a:lnTo>
                  <a:pt x="2553921" y="1207632"/>
                </a:lnTo>
                <a:cubicBezTo>
                  <a:pt x="2553921" y="1181122"/>
                  <a:pt x="2532430" y="1159631"/>
                  <a:pt x="2505920" y="1159631"/>
                </a:cubicBezTo>
                <a:close/>
                <a:moveTo>
                  <a:pt x="1854508" y="1159631"/>
                </a:moveTo>
                <a:cubicBezTo>
                  <a:pt x="1827998" y="1159631"/>
                  <a:pt x="1806507" y="1181122"/>
                  <a:pt x="1806507" y="1207632"/>
                </a:cubicBezTo>
                <a:lnTo>
                  <a:pt x="1806507" y="1399630"/>
                </a:lnTo>
                <a:cubicBezTo>
                  <a:pt x="1806507" y="1426140"/>
                  <a:pt x="1827998" y="1447631"/>
                  <a:pt x="1854508" y="1447631"/>
                </a:cubicBezTo>
                <a:lnTo>
                  <a:pt x="2046506" y="1447631"/>
                </a:lnTo>
                <a:cubicBezTo>
                  <a:pt x="2073016" y="1447631"/>
                  <a:pt x="2094507" y="1426140"/>
                  <a:pt x="2094507" y="1399630"/>
                </a:cubicBezTo>
                <a:lnTo>
                  <a:pt x="2094507" y="1207632"/>
                </a:lnTo>
                <a:cubicBezTo>
                  <a:pt x="2094507" y="1181122"/>
                  <a:pt x="2073016" y="1159631"/>
                  <a:pt x="2046506" y="1159631"/>
                </a:cubicBezTo>
                <a:close/>
                <a:moveTo>
                  <a:pt x="1035947" y="1097587"/>
                </a:moveTo>
                <a:cubicBezTo>
                  <a:pt x="856987" y="1097587"/>
                  <a:pt x="711911" y="1242663"/>
                  <a:pt x="711911" y="1421623"/>
                </a:cubicBezTo>
                <a:cubicBezTo>
                  <a:pt x="711911" y="1600583"/>
                  <a:pt x="856987" y="1745659"/>
                  <a:pt x="1035947" y="1745659"/>
                </a:cubicBezTo>
                <a:cubicBezTo>
                  <a:pt x="1214907" y="1745659"/>
                  <a:pt x="1359983" y="1600583"/>
                  <a:pt x="1359983" y="1421623"/>
                </a:cubicBezTo>
                <a:cubicBezTo>
                  <a:pt x="1359983" y="1242663"/>
                  <a:pt x="1214907" y="1097587"/>
                  <a:pt x="1035947" y="1097587"/>
                </a:cubicBezTo>
                <a:close/>
                <a:moveTo>
                  <a:pt x="593124" y="376367"/>
                </a:moveTo>
                <a:lnTo>
                  <a:pt x="3225543" y="376367"/>
                </a:lnTo>
                <a:cubicBezTo>
                  <a:pt x="3328637" y="376367"/>
                  <a:pt x="3412211" y="459941"/>
                  <a:pt x="3412211" y="563035"/>
                </a:cubicBezTo>
                <a:lnTo>
                  <a:pt x="3412211" y="3074837"/>
                </a:lnTo>
                <a:cubicBezTo>
                  <a:pt x="3412211" y="3177931"/>
                  <a:pt x="3328637" y="3261505"/>
                  <a:pt x="3225543" y="3261505"/>
                </a:cubicBezTo>
                <a:lnTo>
                  <a:pt x="593124" y="3261505"/>
                </a:lnTo>
                <a:cubicBezTo>
                  <a:pt x="490030" y="3261505"/>
                  <a:pt x="406456" y="3177931"/>
                  <a:pt x="406456" y="3074837"/>
                </a:cubicBezTo>
                <a:lnTo>
                  <a:pt x="406456" y="563035"/>
                </a:lnTo>
                <a:cubicBezTo>
                  <a:pt x="406456" y="459941"/>
                  <a:pt x="490030" y="376367"/>
                  <a:pt x="593124" y="376367"/>
                </a:cubicBezTo>
                <a:close/>
                <a:moveTo>
                  <a:pt x="466365" y="263607"/>
                </a:moveTo>
                <a:cubicBezTo>
                  <a:pt x="353740" y="263607"/>
                  <a:pt x="262440" y="354907"/>
                  <a:pt x="262440" y="467532"/>
                </a:cubicBezTo>
                <a:lnTo>
                  <a:pt x="262440" y="3211530"/>
                </a:lnTo>
                <a:cubicBezTo>
                  <a:pt x="262440" y="3324155"/>
                  <a:pt x="353740" y="3415455"/>
                  <a:pt x="466365" y="3415455"/>
                </a:cubicBezTo>
                <a:lnTo>
                  <a:pt x="3352302" y="3415455"/>
                </a:lnTo>
                <a:cubicBezTo>
                  <a:pt x="3464927" y="3415455"/>
                  <a:pt x="3556227" y="3324155"/>
                  <a:pt x="3556227" y="3211530"/>
                </a:cubicBezTo>
                <a:lnTo>
                  <a:pt x="3556227" y="2945906"/>
                </a:lnTo>
                <a:lnTo>
                  <a:pt x="3604113" y="2945906"/>
                </a:lnTo>
                <a:cubicBezTo>
                  <a:pt x="3647262" y="2945906"/>
                  <a:pt x="3682241" y="2910927"/>
                  <a:pt x="3682241" y="2867778"/>
                </a:cubicBezTo>
                <a:lnTo>
                  <a:pt x="3682241" y="2555278"/>
                </a:lnTo>
                <a:cubicBezTo>
                  <a:pt x="3682241" y="2512129"/>
                  <a:pt x="3647262" y="2477150"/>
                  <a:pt x="3604113" y="2477150"/>
                </a:cubicBezTo>
                <a:lnTo>
                  <a:pt x="3556227" y="2477150"/>
                </a:lnTo>
                <a:lnTo>
                  <a:pt x="3556227" y="1181006"/>
                </a:lnTo>
                <a:lnTo>
                  <a:pt x="3604113" y="1181006"/>
                </a:lnTo>
                <a:cubicBezTo>
                  <a:pt x="3647262" y="1181006"/>
                  <a:pt x="3682241" y="1146027"/>
                  <a:pt x="3682241" y="1102878"/>
                </a:cubicBezTo>
                <a:lnTo>
                  <a:pt x="3682241" y="790378"/>
                </a:lnTo>
                <a:cubicBezTo>
                  <a:pt x="3682241" y="747229"/>
                  <a:pt x="3647262" y="712250"/>
                  <a:pt x="3604113" y="712250"/>
                </a:cubicBezTo>
                <a:lnTo>
                  <a:pt x="3556227" y="712250"/>
                </a:lnTo>
                <a:lnTo>
                  <a:pt x="3556227" y="467532"/>
                </a:lnTo>
                <a:cubicBezTo>
                  <a:pt x="3556227" y="354907"/>
                  <a:pt x="3464927" y="263607"/>
                  <a:pt x="3352302" y="263607"/>
                </a:cubicBezTo>
                <a:close/>
                <a:moveTo>
                  <a:pt x="235370" y="0"/>
                </a:moveTo>
                <a:lnTo>
                  <a:pt x="3693337" y="0"/>
                </a:lnTo>
                <a:cubicBezTo>
                  <a:pt x="3823328" y="0"/>
                  <a:pt x="3928707" y="105379"/>
                  <a:pt x="3928707" y="235370"/>
                </a:cubicBezTo>
                <a:lnTo>
                  <a:pt x="3928707" y="3402502"/>
                </a:lnTo>
                <a:cubicBezTo>
                  <a:pt x="3928707" y="3485210"/>
                  <a:pt x="3886047" y="3557954"/>
                  <a:pt x="3821334" y="3599629"/>
                </a:cubicBezTo>
                <a:lnTo>
                  <a:pt x="3732546" y="3954781"/>
                </a:lnTo>
                <a:lnTo>
                  <a:pt x="2998166" y="3954781"/>
                </a:lnTo>
                <a:lnTo>
                  <a:pt x="2918939" y="3637872"/>
                </a:lnTo>
                <a:lnTo>
                  <a:pt x="1025164" y="3637872"/>
                </a:lnTo>
                <a:lnTo>
                  <a:pt x="945937" y="3954781"/>
                </a:lnTo>
                <a:lnTo>
                  <a:pt x="211557" y="3954781"/>
                </a:lnTo>
                <a:lnTo>
                  <a:pt x="125186" y="3609298"/>
                </a:lnTo>
                <a:cubicBezTo>
                  <a:pt x="50483" y="3570656"/>
                  <a:pt x="0" y="3492475"/>
                  <a:pt x="0" y="3402502"/>
                </a:cubicBezTo>
                <a:lnTo>
                  <a:pt x="0" y="235370"/>
                </a:lnTo>
                <a:cubicBezTo>
                  <a:pt x="0" y="105379"/>
                  <a:pt x="105379" y="0"/>
                  <a:pt x="2353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2" name="Oval 6">
            <a:extLst>
              <a:ext uri="{FF2B5EF4-FFF2-40B4-BE49-F238E27FC236}">
                <a16:creationId xmlns="" xmlns:a16="http://schemas.microsoft.com/office/drawing/2014/main" id="{EA6EA148-1A60-4854-943F-5636B5B842E6}"/>
              </a:ext>
            </a:extLst>
          </p:cNvPr>
          <p:cNvSpPr>
            <a:spLocks noChangeAspect="1"/>
          </p:cNvSpPr>
          <p:nvPr/>
        </p:nvSpPr>
        <p:spPr>
          <a:xfrm rot="678773">
            <a:off x="7434992" y="3114687"/>
            <a:ext cx="328974" cy="333882"/>
          </a:xfrm>
          <a:custGeom>
            <a:avLst/>
            <a:gdLst>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70964 h 3947802"/>
              <a:gd name="connsiteX1" fmla="*/ 1768767 w 3897869"/>
              <a:gd name="connsiteY1" fmla="*/ 1389664 h 3947802"/>
              <a:gd name="connsiteX2" fmla="*/ 1517577 w 3897869"/>
              <a:gd name="connsiteY2" fmla="*/ 2041350 h 3947802"/>
              <a:gd name="connsiteX3" fmla="*/ 1928990 w 3897869"/>
              <a:gd name="connsiteY3" fmla="*/ 2639087 h 3947802"/>
              <a:gd name="connsiteX4" fmla="*/ 2318674 w 3897869"/>
              <a:gd name="connsiteY4" fmla="*/ 2005698 h 3947802"/>
              <a:gd name="connsiteX5" fmla="*/ 2293344 w 3897869"/>
              <a:gd name="connsiteY5" fmla="*/ 1833568 h 3947802"/>
              <a:gd name="connsiteX6" fmla="*/ 1853384 w 3897869"/>
              <a:gd name="connsiteY6" fmla="*/ 1370964 h 3947802"/>
              <a:gd name="connsiteX7" fmla="*/ 1594841 w 3897869"/>
              <a:gd name="connsiteY7" fmla="*/ 44993 h 3947802"/>
              <a:gd name="connsiteX8" fmla="*/ 3869632 w 3897869"/>
              <a:gd name="connsiteY8" fmla="*/ 1516663 h 3947802"/>
              <a:gd name="connsiteX9" fmla="*/ 3670773 w 3897869"/>
              <a:gd name="connsiteY9" fmla="*/ 2424780 h 3947802"/>
              <a:gd name="connsiteX10" fmla="*/ 3671055 w 3897869"/>
              <a:gd name="connsiteY10" fmla="*/ 2425723 h 3947802"/>
              <a:gd name="connsiteX11" fmla="*/ 3164582 w 3897869"/>
              <a:gd name="connsiteY11" fmla="*/ 2830399 h 3947802"/>
              <a:gd name="connsiteX12" fmla="*/ 3176822 w 3897869"/>
              <a:gd name="connsiteY12" fmla="*/ 2844326 h 3947802"/>
              <a:gd name="connsiteX13" fmla="*/ 3146203 w 3897869"/>
              <a:gd name="connsiteY13" fmla="*/ 2843096 h 3947802"/>
              <a:gd name="connsiteX14" fmla="*/ 3151211 w 3897869"/>
              <a:gd name="connsiteY14" fmla="*/ 2835495 h 3947802"/>
              <a:gd name="connsiteX15" fmla="*/ 2397082 w 3897869"/>
              <a:gd name="connsiteY15" fmla="*/ 2564021 h 3947802"/>
              <a:gd name="connsiteX16" fmla="*/ 2396219 w 3897869"/>
              <a:gd name="connsiteY16" fmla="*/ 2557547 h 3947802"/>
              <a:gd name="connsiteX17" fmla="*/ 1746058 w 3897869"/>
              <a:gd name="connsiteY17" fmla="*/ 3092914 h 3947802"/>
              <a:gd name="connsiteX18" fmla="*/ 990519 w 3897869"/>
              <a:gd name="connsiteY18" fmla="*/ 2019123 h 3947802"/>
              <a:gd name="connsiteX19" fmla="*/ 1593790 w 3897869"/>
              <a:gd name="connsiteY19" fmla="*/ 967148 h 3947802"/>
              <a:gd name="connsiteX20" fmla="*/ 1746058 w 3897869"/>
              <a:gd name="connsiteY20" fmla="*/ 945332 h 3947802"/>
              <a:gd name="connsiteX21" fmla="*/ 2206475 w 3897869"/>
              <a:gd name="connsiteY21" fmla="*/ 1173264 h 3947802"/>
              <a:gd name="connsiteX22" fmla="*/ 2185910 w 3897869"/>
              <a:gd name="connsiteY22" fmla="*/ 877222 h 3947802"/>
              <a:gd name="connsiteX23" fmla="*/ 2656644 w 3897869"/>
              <a:gd name="connsiteY23" fmla="*/ 802478 h 3947802"/>
              <a:gd name="connsiteX24" fmla="*/ 2828567 w 3897869"/>
              <a:gd name="connsiteY24" fmla="*/ 2098865 h 3947802"/>
              <a:gd name="connsiteX25" fmla="*/ 3312378 w 3897869"/>
              <a:gd name="connsiteY25" fmla="*/ 2040932 h 3947802"/>
              <a:gd name="connsiteX26" fmla="*/ 3289926 w 3897869"/>
              <a:gd name="connsiteY26" fmla="*/ 1346035 h 3947802"/>
              <a:gd name="connsiteX27" fmla="*/ 3290031 w 3897869"/>
              <a:gd name="connsiteY27" fmla="*/ 1346138 h 3947802"/>
              <a:gd name="connsiteX28" fmla="*/ 1700745 w 3897869"/>
              <a:gd name="connsiteY28" fmla="*/ 574371 h 3947802"/>
              <a:gd name="connsiteX29" fmla="*/ 571995 w 3897869"/>
              <a:gd name="connsiteY29" fmla="*/ 2273505 h 3947802"/>
              <a:gd name="connsiteX30" fmla="*/ 2267548 w 3897869"/>
              <a:gd name="connsiteY30" fmla="*/ 3407626 h 3947802"/>
              <a:gd name="connsiteX31" fmla="*/ 3194376 w 3897869"/>
              <a:gd name="connsiteY31" fmla="*/ 3071993 h 3947802"/>
              <a:gd name="connsiteX32" fmla="*/ 3268026 w 3897869"/>
              <a:gd name="connsiteY32" fmla="*/ 3508885 h 3947802"/>
              <a:gd name="connsiteX33" fmla="*/ 2347298 w 3897869"/>
              <a:gd name="connsiteY33" fmla="*/ 3903381 h 3947802"/>
              <a:gd name="connsiteX34" fmla="*/ 42617 w 3897869"/>
              <a:gd name="connsiteY34" fmla="*/ 2379408 h 3947802"/>
              <a:gd name="connsiteX35" fmla="*/ 1594841 w 3897869"/>
              <a:gd name="connsiteY35" fmla="*/ 44993 h 3947802"/>
              <a:gd name="connsiteX0" fmla="*/ 1853384 w 3897869"/>
              <a:gd name="connsiteY0" fmla="*/ 1370964 h 3947802"/>
              <a:gd name="connsiteX1" fmla="*/ 1768767 w 3897869"/>
              <a:gd name="connsiteY1" fmla="*/ 1389664 h 3947802"/>
              <a:gd name="connsiteX2" fmla="*/ 1517577 w 3897869"/>
              <a:gd name="connsiteY2" fmla="*/ 2041350 h 3947802"/>
              <a:gd name="connsiteX3" fmla="*/ 1928990 w 3897869"/>
              <a:gd name="connsiteY3" fmla="*/ 2639087 h 3947802"/>
              <a:gd name="connsiteX4" fmla="*/ 2318674 w 3897869"/>
              <a:gd name="connsiteY4" fmla="*/ 2005698 h 3947802"/>
              <a:gd name="connsiteX5" fmla="*/ 2293344 w 3897869"/>
              <a:gd name="connsiteY5" fmla="*/ 1833568 h 3947802"/>
              <a:gd name="connsiteX6" fmla="*/ 1853384 w 3897869"/>
              <a:gd name="connsiteY6" fmla="*/ 1370964 h 3947802"/>
              <a:gd name="connsiteX7" fmla="*/ 1594841 w 3897869"/>
              <a:gd name="connsiteY7" fmla="*/ 44993 h 3947802"/>
              <a:gd name="connsiteX8" fmla="*/ 3869632 w 3897869"/>
              <a:gd name="connsiteY8" fmla="*/ 1516663 h 3947802"/>
              <a:gd name="connsiteX9" fmla="*/ 3670773 w 3897869"/>
              <a:gd name="connsiteY9" fmla="*/ 2424780 h 3947802"/>
              <a:gd name="connsiteX10" fmla="*/ 3671055 w 3897869"/>
              <a:gd name="connsiteY10" fmla="*/ 2425723 h 3947802"/>
              <a:gd name="connsiteX11" fmla="*/ 3164582 w 3897869"/>
              <a:gd name="connsiteY11" fmla="*/ 2830399 h 3947802"/>
              <a:gd name="connsiteX12" fmla="*/ 3176822 w 3897869"/>
              <a:gd name="connsiteY12" fmla="*/ 2844326 h 3947802"/>
              <a:gd name="connsiteX13" fmla="*/ 3146203 w 3897869"/>
              <a:gd name="connsiteY13" fmla="*/ 2843096 h 3947802"/>
              <a:gd name="connsiteX14" fmla="*/ 3151211 w 3897869"/>
              <a:gd name="connsiteY14" fmla="*/ 2835495 h 3947802"/>
              <a:gd name="connsiteX15" fmla="*/ 2397082 w 3897869"/>
              <a:gd name="connsiteY15" fmla="*/ 2564021 h 3947802"/>
              <a:gd name="connsiteX16" fmla="*/ 2396219 w 3897869"/>
              <a:gd name="connsiteY16" fmla="*/ 2557547 h 3947802"/>
              <a:gd name="connsiteX17" fmla="*/ 1746058 w 3897869"/>
              <a:gd name="connsiteY17" fmla="*/ 3092914 h 3947802"/>
              <a:gd name="connsiteX18" fmla="*/ 990519 w 3897869"/>
              <a:gd name="connsiteY18" fmla="*/ 2019123 h 3947802"/>
              <a:gd name="connsiteX19" fmla="*/ 1593790 w 3897869"/>
              <a:gd name="connsiteY19" fmla="*/ 967148 h 3947802"/>
              <a:gd name="connsiteX20" fmla="*/ 1746058 w 3897869"/>
              <a:gd name="connsiteY20" fmla="*/ 945332 h 3947802"/>
              <a:gd name="connsiteX21" fmla="*/ 2206475 w 3897869"/>
              <a:gd name="connsiteY21" fmla="*/ 1173264 h 3947802"/>
              <a:gd name="connsiteX22" fmla="*/ 2185910 w 3897869"/>
              <a:gd name="connsiteY22" fmla="*/ 877222 h 3947802"/>
              <a:gd name="connsiteX23" fmla="*/ 2656644 w 3897869"/>
              <a:gd name="connsiteY23" fmla="*/ 802478 h 3947802"/>
              <a:gd name="connsiteX24" fmla="*/ 2828567 w 3897869"/>
              <a:gd name="connsiteY24" fmla="*/ 2098865 h 3947802"/>
              <a:gd name="connsiteX25" fmla="*/ 3312378 w 3897869"/>
              <a:gd name="connsiteY25" fmla="*/ 2040932 h 3947802"/>
              <a:gd name="connsiteX26" fmla="*/ 3289926 w 3897869"/>
              <a:gd name="connsiteY26" fmla="*/ 1346035 h 3947802"/>
              <a:gd name="connsiteX27" fmla="*/ 3290031 w 3897869"/>
              <a:gd name="connsiteY27" fmla="*/ 1346138 h 3947802"/>
              <a:gd name="connsiteX28" fmla="*/ 1700745 w 3897869"/>
              <a:gd name="connsiteY28" fmla="*/ 574371 h 3947802"/>
              <a:gd name="connsiteX29" fmla="*/ 571995 w 3897869"/>
              <a:gd name="connsiteY29" fmla="*/ 2273505 h 3947802"/>
              <a:gd name="connsiteX30" fmla="*/ 2267548 w 3897869"/>
              <a:gd name="connsiteY30" fmla="*/ 3407626 h 3947802"/>
              <a:gd name="connsiteX31" fmla="*/ 3194376 w 3897869"/>
              <a:gd name="connsiteY31" fmla="*/ 3071993 h 3947802"/>
              <a:gd name="connsiteX32" fmla="*/ 3268026 w 3897869"/>
              <a:gd name="connsiteY32" fmla="*/ 3508885 h 3947802"/>
              <a:gd name="connsiteX33" fmla="*/ 2347298 w 3897869"/>
              <a:gd name="connsiteY33" fmla="*/ 3903381 h 3947802"/>
              <a:gd name="connsiteX34" fmla="*/ 42617 w 3897869"/>
              <a:gd name="connsiteY34" fmla="*/ 2379408 h 3947802"/>
              <a:gd name="connsiteX35" fmla="*/ 1594841 w 3897869"/>
              <a:gd name="connsiteY35" fmla="*/ 44993 h 3947802"/>
              <a:gd name="connsiteX0" fmla="*/ 1853384 w 3897869"/>
              <a:gd name="connsiteY0" fmla="*/ 1370964 h 3947802"/>
              <a:gd name="connsiteX1" fmla="*/ 1768767 w 3897869"/>
              <a:gd name="connsiteY1" fmla="*/ 1389664 h 3947802"/>
              <a:gd name="connsiteX2" fmla="*/ 1517577 w 3897869"/>
              <a:gd name="connsiteY2" fmla="*/ 2041350 h 3947802"/>
              <a:gd name="connsiteX3" fmla="*/ 1928990 w 3897869"/>
              <a:gd name="connsiteY3" fmla="*/ 2639087 h 3947802"/>
              <a:gd name="connsiteX4" fmla="*/ 2318674 w 3897869"/>
              <a:gd name="connsiteY4" fmla="*/ 2005698 h 3947802"/>
              <a:gd name="connsiteX5" fmla="*/ 2293344 w 3897869"/>
              <a:gd name="connsiteY5" fmla="*/ 1833568 h 3947802"/>
              <a:gd name="connsiteX6" fmla="*/ 1853384 w 3897869"/>
              <a:gd name="connsiteY6" fmla="*/ 1370964 h 3947802"/>
              <a:gd name="connsiteX7" fmla="*/ 1594841 w 3897869"/>
              <a:gd name="connsiteY7" fmla="*/ 44993 h 3947802"/>
              <a:gd name="connsiteX8" fmla="*/ 3869632 w 3897869"/>
              <a:gd name="connsiteY8" fmla="*/ 1516663 h 3947802"/>
              <a:gd name="connsiteX9" fmla="*/ 3670773 w 3897869"/>
              <a:gd name="connsiteY9" fmla="*/ 2424780 h 3947802"/>
              <a:gd name="connsiteX10" fmla="*/ 3671055 w 3897869"/>
              <a:gd name="connsiteY10" fmla="*/ 2425723 h 3947802"/>
              <a:gd name="connsiteX11" fmla="*/ 3164582 w 3897869"/>
              <a:gd name="connsiteY11" fmla="*/ 2830399 h 3947802"/>
              <a:gd name="connsiteX12" fmla="*/ 3176822 w 3897869"/>
              <a:gd name="connsiteY12" fmla="*/ 2844326 h 3947802"/>
              <a:gd name="connsiteX13" fmla="*/ 3146203 w 3897869"/>
              <a:gd name="connsiteY13" fmla="*/ 2843096 h 3947802"/>
              <a:gd name="connsiteX14" fmla="*/ 3151211 w 3897869"/>
              <a:gd name="connsiteY14" fmla="*/ 2835495 h 3947802"/>
              <a:gd name="connsiteX15" fmla="*/ 2397082 w 3897869"/>
              <a:gd name="connsiteY15" fmla="*/ 2564021 h 3947802"/>
              <a:gd name="connsiteX16" fmla="*/ 2396219 w 3897869"/>
              <a:gd name="connsiteY16" fmla="*/ 2557547 h 3947802"/>
              <a:gd name="connsiteX17" fmla="*/ 1746058 w 3897869"/>
              <a:gd name="connsiteY17" fmla="*/ 3092914 h 3947802"/>
              <a:gd name="connsiteX18" fmla="*/ 990519 w 3897869"/>
              <a:gd name="connsiteY18" fmla="*/ 2019123 h 3947802"/>
              <a:gd name="connsiteX19" fmla="*/ 1593790 w 3897869"/>
              <a:gd name="connsiteY19" fmla="*/ 967148 h 3947802"/>
              <a:gd name="connsiteX20" fmla="*/ 1746058 w 3897869"/>
              <a:gd name="connsiteY20" fmla="*/ 945332 h 3947802"/>
              <a:gd name="connsiteX21" fmla="*/ 2206475 w 3897869"/>
              <a:gd name="connsiteY21" fmla="*/ 1173264 h 3947802"/>
              <a:gd name="connsiteX22" fmla="*/ 2185910 w 3897869"/>
              <a:gd name="connsiteY22" fmla="*/ 877222 h 3947802"/>
              <a:gd name="connsiteX23" fmla="*/ 2656644 w 3897869"/>
              <a:gd name="connsiteY23" fmla="*/ 802478 h 3947802"/>
              <a:gd name="connsiteX24" fmla="*/ 2828567 w 3897869"/>
              <a:gd name="connsiteY24" fmla="*/ 2098865 h 3947802"/>
              <a:gd name="connsiteX25" fmla="*/ 3312378 w 3897869"/>
              <a:gd name="connsiteY25" fmla="*/ 2040932 h 3947802"/>
              <a:gd name="connsiteX26" fmla="*/ 3289926 w 3897869"/>
              <a:gd name="connsiteY26" fmla="*/ 1346035 h 3947802"/>
              <a:gd name="connsiteX27" fmla="*/ 3290031 w 3897869"/>
              <a:gd name="connsiteY27" fmla="*/ 1346138 h 3947802"/>
              <a:gd name="connsiteX28" fmla="*/ 1700745 w 3897869"/>
              <a:gd name="connsiteY28" fmla="*/ 574371 h 3947802"/>
              <a:gd name="connsiteX29" fmla="*/ 571995 w 3897869"/>
              <a:gd name="connsiteY29" fmla="*/ 2273505 h 3947802"/>
              <a:gd name="connsiteX30" fmla="*/ 2267548 w 3897869"/>
              <a:gd name="connsiteY30" fmla="*/ 3407626 h 3947802"/>
              <a:gd name="connsiteX31" fmla="*/ 3194376 w 3897869"/>
              <a:gd name="connsiteY31" fmla="*/ 3071993 h 3947802"/>
              <a:gd name="connsiteX32" fmla="*/ 3268026 w 3897869"/>
              <a:gd name="connsiteY32" fmla="*/ 3508885 h 3947802"/>
              <a:gd name="connsiteX33" fmla="*/ 2347298 w 3897869"/>
              <a:gd name="connsiteY33" fmla="*/ 3903381 h 3947802"/>
              <a:gd name="connsiteX34" fmla="*/ 42617 w 3897869"/>
              <a:gd name="connsiteY34" fmla="*/ 2379408 h 3947802"/>
              <a:gd name="connsiteX35" fmla="*/ 1594841 w 3897869"/>
              <a:gd name="connsiteY35" fmla="*/ 44993 h 3947802"/>
              <a:gd name="connsiteX0" fmla="*/ 1853384 w 3897869"/>
              <a:gd name="connsiteY0" fmla="*/ 1362894 h 3939732"/>
              <a:gd name="connsiteX1" fmla="*/ 1768767 w 3897869"/>
              <a:gd name="connsiteY1" fmla="*/ 1381594 h 3939732"/>
              <a:gd name="connsiteX2" fmla="*/ 1517577 w 3897869"/>
              <a:gd name="connsiteY2" fmla="*/ 2033280 h 3939732"/>
              <a:gd name="connsiteX3" fmla="*/ 1928990 w 3897869"/>
              <a:gd name="connsiteY3" fmla="*/ 2631017 h 3939732"/>
              <a:gd name="connsiteX4" fmla="*/ 2318674 w 3897869"/>
              <a:gd name="connsiteY4" fmla="*/ 1997628 h 3939732"/>
              <a:gd name="connsiteX5" fmla="*/ 2293344 w 3897869"/>
              <a:gd name="connsiteY5" fmla="*/ 1825498 h 3939732"/>
              <a:gd name="connsiteX6" fmla="*/ 1853384 w 3897869"/>
              <a:gd name="connsiteY6" fmla="*/ 1362894 h 3939732"/>
              <a:gd name="connsiteX7" fmla="*/ 1594841 w 3897869"/>
              <a:gd name="connsiteY7" fmla="*/ 36923 h 3939732"/>
              <a:gd name="connsiteX8" fmla="*/ 3869632 w 3897869"/>
              <a:gd name="connsiteY8" fmla="*/ 1508593 h 3939732"/>
              <a:gd name="connsiteX9" fmla="*/ 3670773 w 3897869"/>
              <a:gd name="connsiteY9" fmla="*/ 2416710 h 3939732"/>
              <a:gd name="connsiteX10" fmla="*/ 3671055 w 3897869"/>
              <a:gd name="connsiteY10" fmla="*/ 2417653 h 3939732"/>
              <a:gd name="connsiteX11" fmla="*/ 3164582 w 3897869"/>
              <a:gd name="connsiteY11" fmla="*/ 2822329 h 3939732"/>
              <a:gd name="connsiteX12" fmla="*/ 3176822 w 3897869"/>
              <a:gd name="connsiteY12" fmla="*/ 2836256 h 3939732"/>
              <a:gd name="connsiteX13" fmla="*/ 3146203 w 3897869"/>
              <a:gd name="connsiteY13" fmla="*/ 2835026 h 3939732"/>
              <a:gd name="connsiteX14" fmla="*/ 3151211 w 3897869"/>
              <a:gd name="connsiteY14" fmla="*/ 2827425 h 3939732"/>
              <a:gd name="connsiteX15" fmla="*/ 2397082 w 3897869"/>
              <a:gd name="connsiteY15" fmla="*/ 2555951 h 3939732"/>
              <a:gd name="connsiteX16" fmla="*/ 2396219 w 3897869"/>
              <a:gd name="connsiteY16" fmla="*/ 2549477 h 3939732"/>
              <a:gd name="connsiteX17" fmla="*/ 1746058 w 3897869"/>
              <a:gd name="connsiteY17" fmla="*/ 3084844 h 3939732"/>
              <a:gd name="connsiteX18" fmla="*/ 990519 w 3897869"/>
              <a:gd name="connsiteY18" fmla="*/ 2011053 h 3939732"/>
              <a:gd name="connsiteX19" fmla="*/ 1593790 w 3897869"/>
              <a:gd name="connsiteY19" fmla="*/ 959078 h 3939732"/>
              <a:gd name="connsiteX20" fmla="*/ 1746058 w 3897869"/>
              <a:gd name="connsiteY20" fmla="*/ 937262 h 3939732"/>
              <a:gd name="connsiteX21" fmla="*/ 2206475 w 3897869"/>
              <a:gd name="connsiteY21" fmla="*/ 1165194 h 3939732"/>
              <a:gd name="connsiteX22" fmla="*/ 2185910 w 3897869"/>
              <a:gd name="connsiteY22" fmla="*/ 869152 h 3939732"/>
              <a:gd name="connsiteX23" fmla="*/ 2656644 w 3897869"/>
              <a:gd name="connsiteY23" fmla="*/ 794408 h 3939732"/>
              <a:gd name="connsiteX24" fmla="*/ 2828567 w 3897869"/>
              <a:gd name="connsiteY24" fmla="*/ 2090795 h 3939732"/>
              <a:gd name="connsiteX25" fmla="*/ 3312378 w 3897869"/>
              <a:gd name="connsiteY25" fmla="*/ 2032862 h 3939732"/>
              <a:gd name="connsiteX26" fmla="*/ 3289926 w 3897869"/>
              <a:gd name="connsiteY26" fmla="*/ 1337965 h 3939732"/>
              <a:gd name="connsiteX27" fmla="*/ 3290031 w 3897869"/>
              <a:gd name="connsiteY27" fmla="*/ 1338068 h 3939732"/>
              <a:gd name="connsiteX28" fmla="*/ 1700745 w 3897869"/>
              <a:gd name="connsiteY28" fmla="*/ 566301 h 3939732"/>
              <a:gd name="connsiteX29" fmla="*/ 571995 w 3897869"/>
              <a:gd name="connsiteY29" fmla="*/ 2265435 h 3939732"/>
              <a:gd name="connsiteX30" fmla="*/ 2267548 w 3897869"/>
              <a:gd name="connsiteY30" fmla="*/ 3399556 h 3939732"/>
              <a:gd name="connsiteX31" fmla="*/ 3194376 w 3897869"/>
              <a:gd name="connsiteY31" fmla="*/ 3063923 h 3939732"/>
              <a:gd name="connsiteX32" fmla="*/ 3268026 w 3897869"/>
              <a:gd name="connsiteY32" fmla="*/ 3500815 h 3939732"/>
              <a:gd name="connsiteX33" fmla="*/ 2347298 w 3897869"/>
              <a:gd name="connsiteY33" fmla="*/ 3895311 h 3939732"/>
              <a:gd name="connsiteX34" fmla="*/ 42617 w 3897869"/>
              <a:gd name="connsiteY34" fmla="*/ 2371338 h 3939732"/>
              <a:gd name="connsiteX35" fmla="*/ 1594841 w 3897869"/>
              <a:gd name="connsiteY35" fmla="*/ 36923 h 3939732"/>
              <a:gd name="connsiteX0" fmla="*/ 1853384 w 3897869"/>
              <a:gd name="connsiteY0" fmla="*/ 1371624 h 3948462"/>
              <a:gd name="connsiteX1" fmla="*/ 1768767 w 3897869"/>
              <a:gd name="connsiteY1" fmla="*/ 1390324 h 3948462"/>
              <a:gd name="connsiteX2" fmla="*/ 1517577 w 3897869"/>
              <a:gd name="connsiteY2" fmla="*/ 2042010 h 3948462"/>
              <a:gd name="connsiteX3" fmla="*/ 1928990 w 3897869"/>
              <a:gd name="connsiteY3" fmla="*/ 2639747 h 3948462"/>
              <a:gd name="connsiteX4" fmla="*/ 2318674 w 3897869"/>
              <a:gd name="connsiteY4" fmla="*/ 2006358 h 3948462"/>
              <a:gd name="connsiteX5" fmla="*/ 2293344 w 3897869"/>
              <a:gd name="connsiteY5" fmla="*/ 1834228 h 3948462"/>
              <a:gd name="connsiteX6" fmla="*/ 1853384 w 3897869"/>
              <a:gd name="connsiteY6" fmla="*/ 1371624 h 3948462"/>
              <a:gd name="connsiteX7" fmla="*/ 1594841 w 3897869"/>
              <a:gd name="connsiteY7" fmla="*/ 45653 h 3948462"/>
              <a:gd name="connsiteX8" fmla="*/ 3869632 w 3897869"/>
              <a:gd name="connsiteY8" fmla="*/ 1517323 h 3948462"/>
              <a:gd name="connsiteX9" fmla="*/ 3670773 w 3897869"/>
              <a:gd name="connsiteY9" fmla="*/ 2425440 h 3948462"/>
              <a:gd name="connsiteX10" fmla="*/ 3671055 w 3897869"/>
              <a:gd name="connsiteY10" fmla="*/ 2426383 h 3948462"/>
              <a:gd name="connsiteX11" fmla="*/ 3164582 w 3897869"/>
              <a:gd name="connsiteY11" fmla="*/ 2831059 h 3948462"/>
              <a:gd name="connsiteX12" fmla="*/ 3176822 w 3897869"/>
              <a:gd name="connsiteY12" fmla="*/ 2844986 h 3948462"/>
              <a:gd name="connsiteX13" fmla="*/ 3146203 w 3897869"/>
              <a:gd name="connsiteY13" fmla="*/ 2843756 h 3948462"/>
              <a:gd name="connsiteX14" fmla="*/ 3151211 w 3897869"/>
              <a:gd name="connsiteY14" fmla="*/ 2836155 h 3948462"/>
              <a:gd name="connsiteX15" fmla="*/ 2397082 w 3897869"/>
              <a:gd name="connsiteY15" fmla="*/ 2564681 h 3948462"/>
              <a:gd name="connsiteX16" fmla="*/ 2396219 w 3897869"/>
              <a:gd name="connsiteY16" fmla="*/ 2558207 h 3948462"/>
              <a:gd name="connsiteX17" fmla="*/ 1746058 w 3897869"/>
              <a:gd name="connsiteY17" fmla="*/ 3093574 h 3948462"/>
              <a:gd name="connsiteX18" fmla="*/ 990519 w 3897869"/>
              <a:gd name="connsiteY18" fmla="*/ 2019783 h 3948462"/>
              <a:gd name="connsiteX19" fmla="*/ 1593790 w 3897869"/>
              <a:gd name="connsiteY19" fmla="*/ 967808 h 3948462"/>
              <a:gd name="connsiteX20" fmla="*/ 1746058 w 3897869"/>
              <a:gd name="connsiteY20" fmla="*/ 945992 h 3948462"/>
              <a:gd name="connsiteX21" fmla="*/ 2206475 w 3897869"/>
              <a:gd name="connsiteY21" fmla="*/ 1173924 h 3948462"/>
              <a:gd name="connsiteX22" fmla="*/ 2185910 w 3897869"/>
              <a:gd name="connsiteY22" fmla="*/ 877882 h 3948462"/>
              <a:gd name="connsiteX23" fmla="*/ 2656644 w 3897869"/>
              <a:gd name="connsiteY23" fmla="*/ 803138 h 3948462"/>
              <a:gd name="connsiteX24" fmla="*/ 2828567 w 3897869"/>
              <a:gd name="connsiteY24" fmla="*/ 2099525 h 3948462"/>
              <a:gd name="connsiteX25" fmla="*/ 3312378 w 3897869"/>
              <a:gd name="connsiteY25" fmla="*/ 2041592 h 3948462"/>
              <a:gd name="connsiteX26" fmla="*/ 3289926 w 3897869"/>
              <a:gd name="connsiteY26" fmla="*/ 1346695 h 3948462"/>
              <a:gd name="connsiteX27" fmla="*/ 3290031 w 3897869"/>
              <a:gd name="connsiteY27" fmla="*/ 1346798 h 3948462"/>
              <a:gd name="connsiteX28" fmla="*/ 1700745 w 3897869"/>
              <a:gd name="connsiteY28" fmla="*/ 575031 h 3948462"/>
              <a:gd name="connsiteX29" fmla="*/ 571995 w 3897869"/>
              <a:gd name="connsiteY29" fmla="*/ 2274165 h 3948462"/>
              <a:gd name="connsiteX30" fmla="*/ 2267548 w 3897869"/>
              <a:gd name="connsiteY30" fmla="*/ 3408286 h 3948462"/>
              <a:gd name="connsiteX31" fmla="*/ 3194376 w 3897869"/>
              <a:gd name="connsiteY31" fmla="*/ 3072653 h 3948462"/>
              <a:gd name="connsiteX32" fmla="*/ 3268026 w 3897869"/>
              <a:gd name="connsiteY32" fmla="*/ 3509545 h 3948462"/>
              <a:gd name="connsiteX33" fmla="*/ 2347298 w 3897869"/>
              <a:gd name="connsiteY33" fmla="*/ 3904041 h 3948462"/>
              <a:gd name="connsiteX34" fmla="*/ 42617 w 3897869"/>
              <a:gd name="connsiteY34" fmla="*/ 2380068 h 3948462"/>
              <a:gd name="connsiteX35" fmla="*/ 1594841 w 3897869"/>
              <a:gd name="connsiteY35" fmla="*/ 45653 h 3948462"/>
              <a:gd name="connsiteX0" fmla="*/ 1853384 w 3876965"/>
              <a:gd name="connsiteY0" fmla="*/ 1371624 h 3948462"/>
              <a:gd name="connsiteX1" fmla="*/ 1768767 w 3876965"/>
              <a:gd name="connsiteY1" fmla="*/ 1390324 h 3948462"/>
              <a:gd name="connsiteX2" fmla="*/ 1517577 w 3876965"/>
              <a:gd name="connsiteY2" fmla="*/ 2042010 h 3948462"/>
              <a:gd name="connsiteX3" fmla="*/ 1928990 w 3876965"/>
              <a:gd name="connsiteY3" fmla="*/ 2639747 h 3948462"/>
              <a:gd name="connsiteX4" fmla="*/ 2318674 w 3876965"/>
              <a:gd name="connsiteY4" fmla="*/ 2006358 h 3948462"/>
              <a:gd name="connsiteX5" fmla="*/ 2293344 w 3876965"/>
              <a:gd name="connsiteY5" fmla="*/ 1834228 h 3948462"/>
              <a:gd name="connsiteX6" fmla="*/ 1853384 w 3876965"/>
              <a:gd name="connsiteY6" fmla="*/ 1371624 h 3948462"/>
              <a:gd name="connsiteX7" fmla="*/ 1594841 w 3876965"/>
              <a:gd name="connsiteY7" fmla="*/ 45653 h 3948462"/>
              <a:gd name="connsiteX8" fmla="*/ 3869632 w 3876965"/>
              <a:gd name="connsiteY8" fmla="*/ 1517323 h 3948462"/>
              <a:gd name="connsiteX9" fmla="*/ 3670773 w 3876965"/>
              <a:gd name="connsiteY9" fmla="*/ 2425440 h 3948462"/>
              <a:gd name="connsiteX10" fmla="*/ 3671055 w 3876965"/>
              <a:gd name="connsiteY10" fmla="*/ 2426383 h 3948462"/>
              <a:gd name="connsiteX11" fmla="*/ 3164582 w 3876965"/>
              <a:gd name="connsiteY11" fmla="*/ 2831059 h 3948462"/>
              <a:gd name="connsiteX12" fmla="*/ 3176822 w 3876965"/>
              <a:gd name="connsiteY12" fmla="*/ 2844986 h 3948462"/>
              <a:gd name="connsiteX13" fmla="*/ 3146203 w 3876965"/>
              <a:gd name="connsiteY13" fmla="*/ 2843756 h 3948462"/>
              <a:gd name="connsiteX14" fmla="*/ 3151211 w 3876965"/>
              <a:gd name="connsiteY14" fmla="*/ 2836155 h 3948462"/>
              <a:gd name="connsiteX15" fmla="*/ 2397082 w 3876965"/>
              <a:gd name="connsiteY15" fmla="*/ 2564681 h 3948462"/>
              <a:gd name="connsiteX16" fmla="*/ 2396219 w 3876965"/>
              <a:gd name="connsiteY16" fmla="*/ 2558207 h 3948462"/>
              <a:gd name="connsiteX17" fmla="*/ 1746058 w 3876965"/>
              <a:gd name="connsiteY17" fmla="*/ 3093574 h 3948462"/>
              <a:gd name="connsiteX18" fmla="*/ 990519 w 3876965"/>
              <a:gd name="connsiteY18" fmla="*/ 2019783 h 3948462"/>
              <a:gd name="connsiteX19" fmla="*/ 1593790 w 3876965"/>
              <a:gd name="connsiteY19" fmla="*/ 967808 h 3948462"/>
              <a:gd name="connsiteX20" fmla="*/ 1746058 w 3876965"/>
              <a:gd name="connsiteY20" fmla="*/ 945992 h 3948462"/>
              <a:gd name="connsiteX21" fmla="*/ 2206475 w 3876965"/>
              <a:gd name="connsiteY21" fmla="*/ 1173924 h 3948462"/>
              <a:gd name="connsiteX22" fmla="*/ 2185910 w 3876965"/>
              <a:gd name="connsiteY22" fmla="*/ 877882 h 3948462"/>
              <a:gd name="connsiteX23" fmla="*/ 2656644 w 3876965"/>
              <a:gd name="connsiteY23" fmla="*/ 803138 h 3948462"/>
              <a:gd name="connsiteX24" fmla="*/ 2828567 w 3876965"/>
              <a:gd name="connsiteY24" fmla="*/ 2099525 h 3948462"/>
              <a:gd name="connsiteX25" fmla="*/ 3312378 w 3876965"/>
              <a:gd name="connsiteY25" fmla="*/ 2041592 h 3948462"/>
              <a:gd name="connsiteX26" fmla="*/ 3289926 w 3876965"/>
              <a:gd name="connsiteY26" fmla="*/ 1346695 h 3948462"/>
              <a:gd name="connsiteX27" fmla="*/ 3290031 w 3876965"/>
              <a:gd name="connsiteY27" fmla="*/ 1346798 h 3948462"/>
              <a:gd name="connsiteX28" fmla="*/ 1700745 w 3876965"/>
              <a:gd name="connsiteY28" fmla="*/ 575031 h 3948462"/>
              <a:gd name="connsiteX29" fmla="*/ 571995 w 3876965"/>
              <a:gd name="connsiteY29" fmla="*/ 2274165 h 3948462"/>
              <a:gd name="connsiteX30" fmla="*/ 2267548 w 3876965"/>
              <a:gd name="connsiteY30" fmla="*/ 3408286 h 3948462"/>
              <a:gd name="connsiteX31" fmla="*/ 3194376 w 3876965"/>
              <a:gd name="connsiteY31" fmla="*/ 3072653 h 3948462"/>
              <a:gd name="connsiteX32" fmla="*/ 3268026 w 3876965"/>
              <a:gd name="connsiteY32" fmla="*/ 3509545 h 3948462"/>
              <a:gd name="connsiteX33" fmla="*/ 2347298 w 3876965"/>
              <a:gd name="connsiteY33" fmla="*/ 3904041 h 3948462"/>
              <a:gd name="connsiteX34" fmla="*/ 42617 w 3876965"/>
              <a:gd name="connsiteY34" fmla="*/ 2380068 h 3948462"/>
              <a:gd name="connsiteX35" fmla="*/ 1594841 w 3876965"/>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12378 w 3869632"/>
              <a:gd name="connsiteY25" fmla="*/ 2041592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12378 w 3869632"/>
              <a:gd name="connsiteY25" fmla="*/ 2041592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12378 w 3869632"/>
              <a:gd name="connsiteY25" fmla="*/ 2041592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12378 w 3869632"/>
              <a:gd name="connsiteY25" fmla="*/ 2041592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4683 w 3869632"/>
              <a:gd name="connsiteY25" fmla="*/ 2060269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4683 w 3869632"/>
              <a:gd name="connsiteY25" fmla="*/ 2060269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4683 w 3869632"/>
              <a:gd name="connsiteY25" fmla="*/ 2060269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4683 w 3869632"/>
              <a:gd name="connsiteY25" fmla="*/ 2060269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2812 w 3869632"/>
              <a:gd name="connsiteY25" fmla="*/ 2002360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2812 w 3869632"/>
              <a:gd name="connsiteY25" fmla="*/ 2002360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88568"/>
              <a:gd name="connsiteY0" fmla="*/ 1371624 h 3948462"/>
              <a:gd name="connsiteX1" fmla="*/ 1768767 w 3888568"/>
              <a:gd name="connsiteY1" fmla="*/ 1390324 h 3948462"/>
              <a:gd name="connsiteX2" fmla="*/ 1517577 w 3888568"/>
              <a:gd name="connsiteY2" fmla="*/ 2042010 h 3948462"/>
              <a:gd name="connsiteX3" fmla="*/ 1928990 w 3888568"/>
              <a:gd name="connsiteY3" fmla="*/ 2639747 h 3948462"/>
              <a:gd name="connsiteX4" fmla="*/ 2318674 w 3888568"/>
              <a:gd name="connsiteY4" fmla="*/ 2006358 h 3948462"/>
              <a:gd name="connsiteX5" fmla="*/ 2293344 w 3888568"/>
              <a:gd name="connsiteY5" fmla="*/ 1834228 h 3948462"/>
              <a:gd name="connsiteX6" fmla="*/ 1853384 w 3888568"/>
              <a:gd name="connsiteY6" fmla="*/ 1371624 h 3948462"/>
              <a:gd name="connsiteX7" fmla="*/ 1594841 w 3888568"/>
              <a:gd name="connsiteY7" fmla="*/ 45653 h 3948462"/>
              <a:gd name="connsiteX8" fmla="*/ 3869632 w 3888568"/>
              <a:gd name="connsiteY8" fmla="*/ 1517323 h 3948462"/>
              <a:gd name="connsiteX9" fmla="*/ 3670773 w 3888568"/>
              <a:gd name="connsiteY9" fmla="*/ 2425440 h 3948462"/>
              <a:gd name="connsiteX10" fmla="*/ 3671055 w 3888568"/>
              <a:gd name="connsiteY10" fmla="*/ 2426383 h 3948462"/>
              <a:gd name="connsiteX11" fmla="*/ 3164582 w 3888568"/>
              <a:gd name="connsiteY11" fmla="*/ 2831059 h 3948462"/>
              <a:gd name="connsiteX12" fmla="*/ 3176822 w 3888568"/>
              <a:gd name="connsiteY12" fmla="*/ 2844986 h 3948462"/>
              <a:gd name="connsiteX13" fmla="*/ 3146203 w 3888568"/>
              <a:gd name="connsiteY13" fmla="*/ 2843756 h 3948462"/>
              <a:gd name="connsiteX14" fmla="*/ 3151211 w 3888568"/>
              <a:gd name="connsiteY14" fmla="*/ 2836155 h 3948462"/>
              <a:gd name="connsiteX15" fmla="*/ 2397082 w 3888568"/>
              <a:gd name="connsiteY15" fmla="*/ 2564681 h 3948462"/>
              <a:gd name="connsiteX16" fmla="*/ 2396219 w 3888568"/>
              <a:gd name="connsiteY16" fmla="*/ 2558207 h 3948462"/>
              <a:gd name="connsiteX17" fmla="*/ 1746058 w 3888568"/>
              <a:gd name="connsiteY17" fmla="*/ 3093574 h 3948462"/>
              <a:gd name="connsiteX18" fmla="*/ 990519 w 3888568"/>
              <a:gd name="connsiteY18" fmla="*/ 2019783 h 3948462"/>
              <a:gd name="connsiteX19" fmla="*/ 1593790 w 3888568"/>
              <a:gd name="connsiteY19" fmla="*/ 967808 h 3948462"/>
              <a:gd name="connsiteX20" fmla="*/ 1746058 w 3888568"/>
              <a:gd name="connsiteY20" fmla="*/ 945992 h 3948462"/>
              <a:gd name="connsiteX21" fmla="*/ 2206475 w 3888568"/>
              <a:gd name="connsiteY21" fmla="*/ 1173924 h 3948462"/>
              <a:gd name="connsiteX22" fmla="*/ 2185910 w 3888568"/>
              <a:gd name="connsiteY22" fmla="*/ 877882 h 3948462"/>
              <a:gd name="connsiteX23" fmla="*/ 2656644 w 3888568"/>
              <a:gd name="connsiteY23" fmla="*/ 803138 h 3948462"/>
              <a:gd name="connsiteX24" fmla="*/ 2828567 w 3888568"/>
              <a:gd name="connsiteY24" fmla="*/ 2099525 h 3948462"/>
              <a:gd name="connsiteX25" fmla="*/ 3362812 w 3888568"/>
              <a:gd name="connsiteY25" fmla="*/ 2002360 h 3948462"/>
              <a:gd name="connsiteX26" fmla="*/ 3289926 w 3888568"/>
              <a:gd name="connsiteY26" fmla="*/ 1346695 h 3948462"/>
              <a:gd name="connsiteX27" fmla="*/ 3290031 w 3888568"/>
              <a:gd name="connsiteY27" fmla="*/ 1346798 h 3948462"/>
              <a:gd name="connsiteX28" fmla="*/ 1700745 w 3888568"/>
              <a:gd name="connsiteY28" fmla="*/ 575031 h 3948462"/>
              <a:gd name="connsiteX29" fmla="*/ 571995 w 3888568"/>
              <a:gd name="connsiteY29" fmla="*/ 2274165 h 3948462"/>
              <a:gd name="connsiteX30" fmla="*/ 2267548 w 3888568"/>
              <a:gd name="connsiteY30" fmla="*/ 3408286 h 3948462"/>
              <a:gd name="connsiteX31" fmla="*/ 3194376 w 3888568"/>
              <a:gd name="connsiteY31" fmla="*/ 3072653 h 3948462"/>
              <a:gd name="connsiteX32" fmla="*/ 3268026 w 3888568"/>
              <a:gd name="connsiteY32" fmla="*/ 3509545 h 3948462"/>
              <a:gd name="connsiteX33" fmla="*/ 2347298 w 3888568"/>
              <a:gd name="connsiteY33" fmla="*/ 3904041 h 3948462"/>
              <a:gd name="connsiteX34" fmla="*/ 42617 w 3888568"/>
              <a:gd name="connsiteY34" fmla="*/ 2380068 h 3948462"/>
              <a:gd name="connsiteX35" fmla="*/ 1594841 w 3888568"/>
              <a:gd name="connsiteY35" fmla="*/ 45653 h 3948462"/>
              <a:gd name="connsiteX0" fmla="*/ 1853384 w 3888568"/>
              <a:gd name="connsiteY0" fmla="*/ 1371624 h 3948462"/>
              <a:gd name="connsiteX1" fmla="*/ 1768767 w 3888568"/>
              <a:gd name="connsiteY1" fmla="*/ 1390324 h 3948462"/>
              <a:gd name="connsiteX2" fmla="*/ 1517577 w 3888568"/>
              <a:gd name="connsiteY2" fmla="*/ 2042010 h 3948462"/>
              <a:gd name="connsiteX3" fmla="*/ 1928990 w 3888568"/>
              <a:gd name="connsiteY3" fmla="*/ 2639747 h 3948462"/>
              <a:gd name="connsiteX4" fmla="*/ 2318674 w 3888568"/>
              <a:gd name="connsiteY4" fmla="*/ 2006358 h 3948462"/>
              <a:gd name="connsiteX5" fmla="*/ 2293344 w 3888568"/>
              <a:gd name="connsiteY5" fmla="*/ 1834228 h 3948462"/>
              <a:gd name="connsiteX6" fmla="*/ 1853384 w 3888568"/>
              <a:gd name="connsiteY6" fmla="*/ 1371624 h 3948462"/>
              <a:gd name="connsiteX7" fmla="*/ 1594841 w 3888568"/>
              <a:gd name="connsiteY7" fmla="*/ 45653 h 3948462"/>
              <a:gd name="connsiteX8" fmla="*/ 3869632 w 3888568"/>
              <a:gd name="connsiteY8" fmla="*/ 1517323 h 3948462"/>
              <a:gd name="connsiteX9" fmla="*/ 3670773 w 3888568"/>
              <a:gd name="connsiteY9" fmla="*/ 2425440 h 3948462"/>
              <a:gd name="connsiteX10" fmla="*/ 3704679 w 3888568"/>
              <a:gd name="connsiteY10" fmla="*/ 2448797 h 3948462"/>
              <a:gd name="connsiteX11" fmla="*/ 3164582 w 3888568"/>
              <a:gd name="connsiteY11" fmla="*/ 2831059 h 3948462"/>
              <a:gd name="connsiteX12" fmla="*/ 3176822 w 3888568"/>
              <a:gd name="connsiteY12" fmla="*/ 2844986 h 3948462"/>
              <a:gd name="connsiteX13" fmla="*/ 3146203 w 3888568"/>
              <a:gd name="connsiteY13" fmla="*/ 2843756 h 3948462"/>
              <a:gd name="connsiteX14" fmla="*/ 3151211 w 3888568"/>
              <a:gd name="connsiteY14" fmla="*/ 2836155 h 3948462"/>
              <a:gd name="connsiteX15" fmla="*/ 2397082 w 3888568"/>
              <a:gd name="connsiteY15" fmla="*/ 2564681 h 3948462"/>
              <a:gd name="connsiteX16" fmla="*/ 2396219 w 3888568"/>
              <a:gd name="connsiteY16" fmla="*/ 2558207 h 3948462"/>
              <a:gd name="connsiteX17" fmla="*/ 1746058 w 3888568"/>
              <a:gd name="connsiteY17" fmla="*/ 3093574 h 3948462"/>
              <a:gd name="connsiteX18" fmla="*/ 990519 w 3888568"/>
              <a:gd name="connsiteY18" fmla="*/ 2019783 h 3948462"/>
              <a:gd name="connsiteX19" fmla="*/ 1593790 w 3888568"/>
              <a:gd name="connsiteY19" fmla="*/ 967808 h 3948462"/>
              <a:gd name="connsiteX20" fmla="*/ 1746058 w 3888568"/>
              <a:gd name="connsiteY20" fmla="*/ 945992 h 3948462"/>
              <a:gd name="connsiteX21" fmla="*/ 2206475 w 3888568"/>
              <a:gd name="connsiteY21" fmla="*/ 1173924 h 3948462"/>
              <a:gd name="connsiteX22" fmla="*/ 2185910 w 3888568"/>
              <a:gd name="connsiteY22" fmla="*/ 877882 h 3948462"/>
              <a:gd name="connsiteX23" fmla="*/ 2656644 w 3888568"/>
              <a:gd name="connsiteY23" fmla="*/ 803138 h 3948462"/>
              <a:gd name="connsiteX24" fmla="*/ 2828567 w 3888568"/>
              <a:gd name="connsiteY24" fmla="*/ 2099525 h 3948462"/>
              <a:gd name="connsiteX25" fmla="*/ 3362812 w 3888568"/>
              <a:gd name="connsiteY25" fmla="*/ 2002360 h 3948462"/>
              <a:gd name="connsiteX26" fmla="*/ 3289926 w 3888568"/>
              <a:gd name="connsiteY26" fmla="*/ 1346695 h 3948462"/>
              <a:gd name="connsiteX27" fmla="*/ 3290031 w 3888568"/>
              <a:gd name="connsiteY27" fmla="*/ 1346798 h 3948462"/>
              <a:gd name="connsiteX28" fmla="*/ 1700745 w 3888568"/>
              <a:gd name="connsiteY28" fmla="*/ 575031 h 3948462"/>
              <a:gd name="connsiteX29" fmla="*/ 571995 w 3888568"/>
              <a:gd name="connsiteY29" fmla="*/ 2274165 h 3948462"/>
              <a:gd name="connsiteX30" fmla="*/ 2267548 w 3888568"/>
              <a:gd name="connsiteY30" fmla="*/ 3408286 h 3948462"/>
              <a:gd name="connsiteX31" fmla="*/ 3194376 w 3888568"/>
              <a:gd name="connsiteY31" fmla="*/ 3072653 h 3948462"/>
              <a:gd name="connsiteX32" fmla="*/ 3268026 w 3888568"/>
              <a:gd name="connsiteY32" fmla="*/ 3509545 h 3948462"/>
              <a:gd name="connsiteX33" fmla="*/ 2347298 w 3888568"/>
              <a:gd name="connsiteY33" fmla="*/ 3904041 h 3948462"/>
              <a:gd name="connsiteX34" fmla="*/ 42617 w 3888568"/>
              <a:gd name="connsiteY34" fmla="*/ 2380068 h 3948462"/>
              <a:gd name="connsiteX35" fmla="*/ 1594841 w 3888568"/>
              <a:gd name="connsiteY35" fmla="*/ 45653 h 3948462"/>
              <a:gd name="connsiteX0" fmla="*/ 1853384 w 3888568"/>
              <a:gd name="connsiteY0" fmla="*/ 1371624 h 3948462"/>
              <a:gd name="connsiteX1" fmla="*/ 1768767 w 3888568"/>
              <a:gd name="connsiteY1" fmla="*/ 1390324 h 3948462"/>
              <a:gd name="connsiteX2" fmla="*/ 1517577 w 3888568"/>
              <a:gd name="connsiteY2" fmla="*/ 2042010 h 3948462"/>
              <a:gd name="connsiteX3" fmla="*/ 1928990 w 3888568"/>
              <a:gd name="connsiteY3" fmla="*/ 2639747 h 3948462"/>
              <a:gd name="connsiteX4" fmla="*/ 2318674 w 3888568"/>
              <a:gd name="connsiteY4" fmla="*/ 2006358 h 3948462"/>
              <a:gd name="connsiteX5" fmla="*/ 2293344 w 3888568"/>
              <a:gd name="connsiteY5" fmla="*/ 1834228 h 3948462"/>
              <a:gd name="connsiteX6" fmla="*/ 1853384 w 3888568"/>
              <a:gd name="connsiteY6" fmla="*/ 1371624 h 3948462"/>
              <a:gd name="connsiteX7" fmla="*/ 1594841 w 3888568"/>
              <a:gd name="connsiteY7" fmla="*/ 45653 h 3948462"/>
              <a:gd name="connsiteX8" fmla="*/ 3869632 w 3888568"/>
              <a:gd name="connsiteY8" fmla="*/ 1517323 h 3948462"/>
              <a:gd name="connsiteX9" fmla="*/ 3670773 w 3888568"/>
              <a:gd name="connsiteY9" fmla="*/ 2425440 h 3948462"/>
              <a:gd name="connsiteX10" fmla="*/ 3164582 w 3888568"/>
              <a:gd name="connsiteY10" fmla="*/ 2831059 h 3948462"/>
              <a:gd name="connsiteX11" fmla="*/ 3176822 w 3888568"/>
              <a:gd name="connsiteY11" fmla="*/ 2844986 h 3948462"/>
              <a:gd name="connsiteX12" fmla="*/ 3146203 w 3888568"/>
              <a:gd name="connsiteY12" fmla="*/ 2843756 h 3948462"/>
              <a:gd name="connsiteX13" fmla="*/ 3151211 w 3888568"/>
              <a:gd name="connsiteY13" fmla="*/ 2836155 h 3948462"/>
              <a:gd name="connsiteX14" fmla="*/ 2397082 w 3888568"/>
              <a:gd name="connsiteY14" fmla="*/ 2564681 h 3948462"/>
              <a:gd name="connsiteX15" fmla="*/ 2396219 w 3888568"/>
              <a:gd name="connsiteY15" fmla="*/ 2558207 h 3948462"/>
              <a:gd name="connsiteX16" fmla="*/ 1746058 w 3888568"/>
              <a:gd name="connsiteY16" fmla="*/ 3093574 h 3948462"/>
              <a:gd name="connsiteX17" fmla="*/ 990519 w 3888568"/>
              <a:gd name="connsiteY17" fmla="*/ 2019783 h 3948462"/>
              <a:gd name="connsiteX18" fmla="*/ 1593790 w 3888568"/>
              <a:gd name="connsiteY18" fmla="*/ 967808 h 3948462"/>
              <a:gd name="connsiteX19" fmla="*/ 1746058 w 3888568"/>
              <a:gd name="connsiteY19" fmla="*/ 945992 h 3948462"/>
              <a:gd name="connsiteX20" fmla="*/ 2206475 w 3888568"/>
              <a:gd name="connsiteY20" fmla="*/ 1173924 h 3948462"/>
              <a:gd name="connsiteX21" fmla="*/ 2185910 w 3888568"/>
              <a:gd name="connsiteY21" fmla="*/ 877882 h 3948462"/>
              <a:gd name="connsiteX22" fmla="*/ 2656644 w 3888568"/>
              <a:gd name="connsiteY22" fmla="*/ 803138 h 3948462"/>
              <a:gd name="connsiteX23" fmla="*/ 2828567 w 3888568"/>
              <a:gd name="connsiteY23" fmla="*/ 2099525 h 3948462"/>
              <a:gd name="connsiteX24" fmla="*/ 3362812 w 3888568"/>
              <a:gd name="connsiteY24" fmla="*/ 2002360 h 3948462"/>
              <a:gd name="connsiteX25" fmla="*/ 3289926 w 3888568"/>
              <a:gd name="connsiteY25" fmla="*/ 1346695 h 3948462"/>
              <a:gd name="connsiteX26" fmla="*/ 3290031 w 3888568"/>
              <a:gd name="connsiteY26" fmla="*/ 1346798 h 3948462"/>
              <a:gd name="connsiteX27" fmla="*/ 1700745 w 3888568"/>
              <a:gd name="connsiteY27" fmla="*/ 575031 h 3948462"/>
              <a:gd name="connsiteX28" fmla="*/ 571995 w 3888568"/>
              <a:gd name="connsiteY28" fmla="*/ 2274165 h 3948462"/>
              <a:gd name="connsiteX29" fmla="*/ 2267548 w 3888568"/>
              <a:gd name="connsiteY29" fmla="*/ 3408286 h 3948462"/>
              <a:gd name="connsiteX30" fmla="*/ 3194376 w 3888568"/>
              <a:gd name="connsiteY30" fmla="*/ 3072653 h 3948462"/>
              <a:gd name="connsiteX31" fmla="*/ 3268026 w 3888568"/>
              <a:gd name="connsiteY31" fmla="*/ 3509545 h 3948462"/>
              <a:gd name="connsiteX32" fmla="*/ 2347298 w 3888568"/>
              <a:gd name="connsiteY32" fmla="*/ 3904041 h 3948462"/>
              <a:gd name="connsiteX33" fmla="*/ 42617 w 3888568"/>
              <a:gd name="connsiteY33" fmla="*/ 2380068 h 3948462"/>
              <a:gd name="connsiteX34" fmla="*/ 1594841 w 3888568"/>
              <a:gd name="connsiteY34" fmla="*/ 45653 h 3948462"/>
              <a:gd name="connsiteX0" fmla="*/ 1853384 w 3892469"/>
              <a:gd name="connsiteY0" fmla="*/ 1371624 h 3948462"/>
              <a:gd name="connsiteX1" fmla="*/ 1768767 w 3892469"/>
              <a:gd name="connsiteY1" fmla="*/ 1390324 h 3948462"/>
              <a:gd name="connsiteX2" fmla="*/ 1517577 w 3892469"/>
              <a:gd name="connsiteY2" fmla="*/ 2042010 h 3948462"/>
              <a:gd name="connsiteX3" fmla="*/ 1928990 w 3892469"/>
              <a:gd name="connsiteY3" fmla="*/ 2639747 h 3948462"/>
              <a:gd name="connsiteX4" fmla="*/ 2318674 w 3892469"/>
              <a:gd name="connsiteY4" fmla="*/ 2006358 h 3948462"/>
              <a:gd name="connsiteX5" fmla="*/ 2293344 w 3892469"/>
              <a:gd name="connsiteY5" fmla="*/ 1834228 h 3948462"/>
              <a:gd name="connsiteX6" fmla="*/ 1853384 w 3892469"/>
              <a:gd name="connsiteY6" fmla="*/ 1371624 h 3948462"/>
              <a:gd name="connsiteX7" fmla="*/ 1594841 w 3892469"/>
              <a:gd name="connsiteY7" fmla="*/ 45653 h 3948462"/>
              <a:gd name="connsiteX8" fmla="*/ 3869632 w 3892469"/>
              <a:gd name="connsiteY8" fmla="*/ 1517323 h 3948462"/>
              <a:gd name="connsiteX9" fmla="*/ 3706266 w 3892469"/>
              <a:gd name="connsiteY9" fmla="*/ 2457195 h 3948462"/>
              <a:gd name="connsiteX10" fmla="*/ 3164582 w 3892469"/>
              <a:gd name="connsiteY10" fmla="*/ 2831059 h 3948462"/>
              <a:gd name="connsiteX11" fmla="*/ 3176822 w 3892469"/>
              <a:gd name="connsiteY11" fmla="*/ 2844986 h 3948462"/>
              <a:gd name="connsiteX12" fmla="*/ 3146203 w 3892469"/>
              <a:gd name="connsiteY12" fmla="*/ 2843756 h 3948462"/>
              <a:gd name="connsiteX13" fmla="*/ 3151211 w 3892469"/>
              <a:gd name="connsiteY13" fmla="*/ 2836155 h 3948462"/>
              <a:gd name="connsiteX14" fmla="*/ 2397082 w 3892469"/>
              <a:gd name="connsiteY14" fmla="*/ 2564681 h 3948462"/>
              <a:gd name="connsiteX15" fmla="*/ 2396219 w 3892469"/>
              <a:gd name="connsiteY15" fmla="*/ 2558207 h 3948462"/>
              <a:gd name="connsiteX16" fmla="*/ 1746058 w 3892469"/>
              <a:gd name="connsiteY16" fmla="*/ 3093574 h 3948462"/>
              <a:gd name="connsiteX17" fmla="*/ 990519 w 3892469"/>
              <a:gd name="connsiteY17" fmla="*/ 2019783 h 3948462"/>
              <a:gd name="connsiteX18" fmla="*/ 1593790 w 3892469"/>
              <a:gd name="connsiteY18" fmla="*/ 967808 h 3948462"/>
              <a:gd name="connsiteX19" fmla="*/ 1746058 w 3892469"/>
              <a:gd name="connsiteY19" fmla="*/ 945992 h 3948462"/>
              <a:gd name="connsiteX20" fmla="*/ 2206475 w 3892469"/>
              <a:gd name="connsiteY20" fmla="*/ 1173924 h 3948462"/>
              <a:gd name="connsiteX21" fmla="*/ 2185910 w 3892469"/>
              <a:gd name="connsiteY21" fmla="*/ 877882 h 3948462"/>
              <a:gd name="connsiteX22" fmla="*/ 2656644 w 3892469"/>
              <a:gd name="connsiteY22" fmla="*/ 803138 h 3948462"/>
              <a:gd name="connsiteX23" fmla="*/ 2828567 w 3892469"/>
              <a:gd name="connsiteY23" fmla="*/ 2099525 h 3948462"/>
              <a:gd name="connsiteX24" fmla="*/ 3362812 w 3892469"/>
              <a:gd name="connsiteY24" fmla="*/ 2002360 h 3948462"/>
              <a:gd name="connsiteX25" fmla="*/ 3289926 w 3892469"/>
              <a:gd name="connsiteY25" fmla="*/ 1346695 h 3948462"/>
              <a:gd name="connsiteX26" fmla="*/ 3290031 w 3892469"/>
              <a:gd name="connsiteY26" fmla="*/ 1346798 h 3948462"/>
              <a:gd name="connsiteX27" fmla="*/ 1700745 w 3892469"/>
              <a:gd name="connsiteY27" fmla="*/ 575031 h 3948462"/>
              <a:gd name="connsiteX28" fmla="*/ 571995 w 3892469"/>
              <a:gd name="connsiteY28" fmla="*/ 2274165 h 3948462"/>
              <a:gd name="connsiteX29" fmla="*/ 2267548 w 3892469"/>
              <a:gd name="connsiteY29" fmla="*/ 3408286 h 3948462"/>
              <a:gd name="connsiteX30" fmla="*/ 3194376 w 3892469"/>
              <a:gd name="connsiteY30" fmla="*/ 3072653 h 3948462"/>
              <a:gd name="connsiteX31" fmla="*/ 3268026 w 3892469"/>
              <a:gd name="connsiteY31" fmla="*/ 3509545 h 3948462"/>
              <a:gd name="connsiteX32" fmla="*/ 2347298 w 3892469"/>
              <a:gd name="connsiteY32" fmla="*/ 3904041 h 3948462"/>
              <a:gd name="connsiteX33" fmla="*/ 42617 w 3892469"/>
              <a:gd name="connsiteY33" fmla="*/ 2380068 h 3948462"/>
              <a:gd name="connsiteX34" fmla="*/ 1594841 w 3892469"/>
              <a:gd name="connsiteY34"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3176822 w 3890413"/>
              <a:gd name="connsiteY11" fmla="*/ 2844986 h 3948462"/>
              <a:gd name="connsiteX12" fmla="*/ 3146203 w 3890413"/>
              <a:gd name="connsiteY12" fmla="*/ 2843756 h 3948462"/>
              <a:gd name="connsiteX13" fmla="*/ 3151211 w 3890413"/>
              <a:gd name="connsiteY13" fmla="*/ 2836155 h 3948462"/>
              <a:gd name="connsiteX14" fmla="*/ 2397082 w 3890413"/>
              <a:gd name="connsiteY14" fmla="*/ 2564681 h 3948462"/>
              <a:gd name="connsiteX15" fmla="*/ 2396219 w 3890413"/>
              <a:gd name="connsiteY15" fmla="*/ 2558207 h 3948462"/>
              <a:gd name="connsiteX16" fmla="*/ 1746058 w 3890413"/>
              <a:gd name="connsiteY16" fmla="*/ 3093574 h 3948462"/>
              <a:gd name="connsiteX17" fmla="*/ 990519 w 3890413"/>
              <a:gd name="connsiteY17" fmla="*/ 2019783 h 3948462"/>
              <a:gd name="connsiteX18" fmla="*/ 1593790 w 3890413"/>
              <a:gd name="connsiteY18" fmla="*/ 967808 h 3948462"/>
              <a:gd name="connsiteX19" fmla="*/ 1746058 w 3890413"/>
              <a:gd name="connsiteY19" fmla="*/ 945992 h 3948462"/>
              <a:gd name="connsiteX20" fmla="*/ 2206475 w 3890413"/>
              <a:gd name="connsiteY20" fmla="*/ 1173924 h 3948462"/>
              <a:gd name="connsiteX21" fmla="*/ 2185910 w 3890413"/>
              <a:gd name="connsiteY21" fmla="*/ 877882 h 3948462"/>
              <a:gd name="connsiteX22" fmla="*/ 2656644 w 3890413"/>
              <a:gd name="connsiteY22" fmla="*/ 803138 h 3948462"/>
              <a:gd name="connsiteX23" fmla="*/ 2828567 w 3890413"/>
              <a:gd name="connsiteY23" fmla="*/ 2099525 h 3948462"/>
              <a:gd name="connsiteX24" fmla="*/ 3362812 w 3890413"/>
              <a:gd name="connsiteY24" fmla="*/ 2002360 h 3948462"/>
              <a:gd name="connsiteX25" fmla="*/ 3289926 w 3890413"/>
              <a:gd name="connsiteY25" fmla="*/ 1346695 h 3948462"/>
              <a:gd name="connsiteX26" fmla="*/ 3290031 w 3890413"/>
              <a:gd name="connsiteY26" fmla="*/ 1346798 h 3948462"/>
              <a:gd name="connsiteX27" fmla="*/ 1700745 w 3890413"/>
              <a:gd name="connsiteY27" fmla="*/ 575031 h 3948462"/>
              <a:gd name="connsiteX28" fmla="*/ 571995 w 3890413"/>
              <a:gd name="connsiteY28" fmla="*/ 2274165 h 3948462"/>
              <a:gd name="connsiteX29" fmla="*/ 2267548 w 3890413"/>
              <a:gd name="connsiteY29" fmla="*/ 3408286 h 3948462"/>
              <a:gd name="connsiteX30" fmla="*/ 3194376 w 3890413"/>
              <a:gd name="connsiteY30" fmla="*/ 3072653 h 3948462"/>
              <a:gd name="connsiteX31" fmla="*/ 3268026 w 3890413"/>
              <a:gd name="connsiteY31" fmla="*/ 3509545 h 3948462"/>
              <a:gd name="connsiteX32" fmla="*/ 2347298 w 3890413"/>
              <a:gd name="connsiteY32" fmla="*/ 3904041 h 3948462"/>
              <a:gd name="connsiteX33" fmla="*/ 42617 w 3890413"/>
              <a:gd name="connsiteY33" fmla="*/ 2380068 h 3948462"/>
              <a:gd name="connsiteX34" fmla="*/ 1594841 w 3890413"/>
              <a:gd name="connsiteY34"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3176822 w 3890413"/>
              <a:gd name="connsiteY11" fmla="*/ 2844986 h 3948462"/>
              <a:gd name="connsiteX12" fmla="*/ 3146203 w 3890413"/>
              <a:gd name="connsiteY12" fmla="*/ 2843756 h 3948462"/>
              <a:gd name="connsiteX13" fmla="*/ 3151211 w 3890413"/>
              <a:gd name="connsiteY13" fmla="*/ 2836155 h 3948462"/>
              <a:gd name="connsiteX14" fmla="*/ 2397082 w 3890413"/>
              <a:gd name="connsiteY14" fmla="*/ 2564681 h 3948462"/>
              <a:gd name="connsiteX15" fmla="*/ 2396219 w 3890413"/>
              <a:gd name="connsiteY15" fmla="*/ 2558207 h 3948462"/>
              <a:gd name="connsiteX16" fmla="*/ 1746058 w 3890413"/>
              <a:gd name="connsiteY16" fmla="*/ 3093574 h 3948462"/>
              <a:gd name="connsiteX17" fmla="*/ 990519 w 3890413"/>
              <a:gd name="connsiteY17" fmla="*/ 2019783 h 3948462"/>
              <a:gd name="connsiteX18" fmla="*/ 1593790 w 3890413"/>
              <a:gd name="connsiteY18" fmla="*/ 967808 h 3948462"/>
              <a:gd name="connsiteX19" fmla="*/ 1746058 w 3890413"/>
              <a:gd name="connsiteY19" fmla="*/ 945992 h 3948462"/>
              <a:gd name="connsiteX20" fmla="*/ 2206475 w 3890413"/>
              <a:gd name="connsiteY20" fmla="*/ 1173924 h 3948462"/>
              <a:gd name="connsiteX21" fmla="*/ 2185910 w 3890413"/>
              <a:gd name="connsiteY21" fmla="*/ 877882 h 3948462"/>
              <a:gd name="connsiteX22" fmla="*/ 2656644 w 3890413"/>
              <a:gd name="connsiteY22" fmla="*/ 803138 h 3948462"/>
              <a:gd name="connsiteX23" fmla="*/ 2828567 w 3890413"/>
              <a:gd name="connsiteY23" fmla="*/ 2099525 h 3948462"/>
              <a:gd name="connsiteX24" fmla="*/ 3362812 w 3890413"/>
              <a:gd name="connsiteY24" fmla="*/ 2002360 h 3948462"/>
              <a:gd name="connsiteX25" fmla="*/ 3289926 w 3890413"/>
              <a:gd name="connsiteY25" fmla="*/ 1346695 h 3948462"/>
              <a:gd name="connsiteX26" fmla="*/ 3290031 w 3890413"/>
              <a:gd name="connsiteY26" fmla="*/ 1346798 h 3948462"/>
              <a:gd name="connsiteX27" fmla="*/ 1700745 w 3890413"/>
              <a:gd name="connsiteY27" fmla="*/ 575031 h 3948462"/>
              <a:gd name="connsiteX28" fmla="*/ 571995 w 3890413"/>
              <a:gd name="connsiteY28" fmla="*/ 2274165 h 3948462"/>
              <a:gd name="connsiteX29" fmla="*/ 2267548 w 3890413"/>
              <a:gd name="connsiteY29" fmla="*/ 3408286 h 3948462"/>
              <a:gd name="connsiteX30" fmla="*/ 3194376 w 3890413"/>
              <a:gd name="connsiteY30" fmla="*/ 3072653 h 3948462"/>
              <a:gd name="connsiteX31" fmla="*/ 3268026 w 3890413"/>
              <a:gd name="connsiteY31" fmla="*/ 3509545 h 3948462"/>
              <a:gd name="connsiteX32" fmla="*/ 2347298 w 3890413"/>
              <a:gd name="connsiteY32" fmla="*/ 3904041 h 3948462"/>
              <a:gd name="connsiteX33" fmla="*/ 42617 w 3890413"/>
              <a:gd name="connsiteY33" fmla="*/ 2380068 h 3948462"/>
              <a:gd name="connsiteX34" fmla="*/ 1594841 w 3890413"/>
              <a:gd name="connsiteY34"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3176822 w 3890413"/>
              <a:gd name="connsiteY11" fmla="*/ 2844986 h 3948462"/>
              <a:gd name="connsiteX12" fmla="*/ 3146203 w 3890413"/>
              <a:gd name="connsiteY12" fmla="*/ 2843756 h 3948462"/>
              <a:gd name="connsiteX13" fmla="*/ 2397082 w 3890413"/>
              <a:gd name="connsiteY13" fmla="*/ 2564681 h 3948462"/>
              <a:gd name="connsiteX14" fmla="*/ 2396219 w 3890413"/>
              <a:gd name="connsiteY14" fmla="*/ 2558207 h 3948462"/>
              <a:gd name="connsiteX15" fmla="*/ 1746058 w 3890413"/>
              <a:gd name="connsiteY15" fmla="*/ 3093574 h 3948462"/>
              <a:gd name="connsiteX16" fmla="*/ 990519 w 3890413"/>
              <a:gd name="connsiteY16" fmla="*/ 2019783 h 3948462"/>
              <a:gd name="connsiteX17" fmla="*/ 1593790 w 3890413"/>
              <a:gd name="connsiteY17" fmla="*/ 967808 h 3948462"/>
              <a:gd name="connsiteX18" fmla="*/ 1746058 w 3890413"/>
              <a:gd name="connsiteY18" fmla="*/ 945992 h 3948462"/>
              <a:gd name="connsiteX19" fmla="*/ 2206475 w 3890413"/>
              <a:gd name="connsiteY19" fmla="*/ 1173924 h 3948462"/>
              <a:gd name="connsiteX20" fmla="*/ 2185910 w 3890413"/>
              <a:gd name="connsiteY20" fmla="*/ 877882 h 3948462"/>
              <a:gd name="connsiteX21" fmla="*/ 2656644 w 3890413"/>
              <a:gd name="connsiteY21" fmla="*/ 803138 h 3948462"/>
              <a:gd name="connsiteX22" fmla="*/ 2828567 w 3890413"/>
              <a:gd name="connsiteY22" fmla="*/ 2099525 h 3948462"/>
              <a:gd name="connsiteX23" fmla="*/ 3362812 w 3890413"/>
              <a:gd name="connsiteY23" fmla="*/ 2002360 h 3948462"/>
              <a:gd name="connsiteX24" fmla="*/ 3289926 w 3890413"/>
              <a:gd name="connsiteY24" fmla="*/ 1346695 h 3948462"/>
              <a:gd name="connsiteX25" fmla="*/ 3290031 w 3890413"/>
              <a:gd name="connsiteY25" fmla="*/ 1346798 h 3948462"/>
              <a:gd name="connsiteX26" fmla="*/ 1700745 w 3890413"/>
              <a:gd name="connsiteY26" fmla="*/ 575031 h 3948462"/>
              <a:gd name="connsiteX27" fmla="*/ 571995 w 3890413"/>
              <a:gd name="connsiteY27" fmla="*/ 2274165 h 3948462"/>
              <a:gd name="connsiteX28" fmla="*/ 2267548 w 3890413"/>
              <a:gd name="connsiteY28" fmla="*/ 3408286 h 3948462"/>
              <a:gd name="connsiteX29" fmla="*/ 3194376 w 3890413"/>
              <a:gd name="connsiteY29" fmla="*/ 3072653 h 3948462"/>
              <a:gd name="connsiteX30" fmla="*/ 3268026 w 3890413"/>
              <a:gd name="connsiteY30" fmla="*/ 3509545 h 3948462"/>
              <a:gd name="connsiteX31" fmla="*/ 2347298 w 3890413"/>
              <a:gd name="connsiteY31" fmla="*/ 3904041 h 3948462"/>
              <a:gd name="connsiteX32" fmla="*/ 42617 w 3890413"/>
              <a:gd name="connsiteY32" fmla="*/ 2380068 h 3948462"/>
              <a:gd name="connsiteX33" fmla="*/ 1594841 w 3890413"/>
              <a:gd name="connsiteY33"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3176822 w 3890413"/>
              <a:gd name="connsiteY11" fmla="*/ 2844986 h 3948462"/>
              <a:gd name="connsiteX12" fmla="*/ 2397082 w 3890413"/>
              <a:gd name="connsiteY12" fmla="*/ 2564681 h 3948462"/>
              <a:gd name="connsiteX13" fmla="*/ 2396219 w 3890413"/>
              <a:gd name="connsiteY13" fmla="*/ 2558207 h 3948462"/>
              <a:gd name="connsiteX14" fmla="*/ 1746058 w 3890413"/>
              <a:gd name="connsiteY14" fmla="*/ 3093574 h 3948462"/>
              <a:gd name="connsiteX15" fmla="*/ 990519 w 3890413"/>
              <a:gd name="connsiteY15" fmla="*/ 2019783 h 3948462"/>
              <a:gd name="connsiteX16" fmla="*/ 1593790 w 3890413"/>
              <a:gd name="connsiteY16" fmla="*/ 967808 h 3948462"/>
              <a:gd name="connsiteX17" fmla="*/ 1746058 w 3890413"/>
              <a:gd name="connsiteY17" fmla="*/ 945992 h 3948462"/>
              <a:gd name="connsiteX18" fmla="*/ 2206475 w 3890413"/>
              <a:gd name="connsiteY18" fmla="*/ 1173924 h 3948462"/>
              <a:gd name="connsiteX19" fmla="*/ 2185910 w 3890413"/>
              <a:gd name="connsiteY19" fmla="*/ 877882 h 3948462"/>
              <a:gd name="connsiteX20" fmla="*/ 2656644 w 3890413"/>
              <a:gd name="connsiteY20" fmla="*/ 803138 h 3948462"/>
              <a:gd name="connsiteX21" fmla="*/ 2828567 w 3890413"/>
              <a:gd name="connsiteY21" fmla="*/ 2099525 h 3948462"/>
              <a:gd name="connsiteX22" fmla="*/ 3362812 w 3890413"/>
              <a:gd name="connsiteY22" fmla="*/ 2002360 h 3948462"/>
              <a:gd name="connsiteX23" fmla="*/ 3289926 w 3890413"/>
              <a:gd name="connsiteY23" fmla="*/ 1346695 h 3948462"/>
              <a:gd name="connsiteX24" fmla="*/ 3290031 w 3890413"/>
              <a:gd name="connsiteY24" fmla="*/ 1346798 h 3948462"/>
              <a:gd name="connsiteX25" fmla="*/ 1700745 w 3890413"/>
              <a:gd name="connsiteY25" fmla="*/ 575031 h 3948462"/>
              <a:gd name="connsiteX26" fmla="*/ 571995 w 3890413"/>
              <a:gd name="connsiteY26" fmla="*/ 2274165 h 3948462"/>
              <a:gd name="connsiteX27" fmla="*/ 2267548 w 3890413"/>
              <a:gd name="connsiteY27" fmla="*/ 3408286 h 3948462"/>
              <a:gd name="connsiteX28" fmla="*/ 3194376 w 3890413"/>
              <a:gd name="connsiteY28" fmla="*/ 3072653 h 3948462"/>
              <a:gd name="connsiteX29" fmla="*/ 3268026 w 3890413"/>
              <a:gd name="connsiteY29" fmla="*/ 3509545 h 3948462"/>
              <a:gd name="connsiteX30" fmla="*/ 2347298 w 3890413"/>
              <a:gd name="connsiteY30" fmla="*/ 3904041 h 3948462"/>
              <a:gd name="connsiteX31" fmla="*/ 42617 w 3890413"/>
              <a:gd name="connsiteY31" fmla="*/ 2380068 h 3948462"/>
              <a:gd name="connsiteX32" fmla="*/ 1594841 w 3890413"/>
              <a:gd name="connsiteY32"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2397082 w 3890413"/>
              <a:gd name="connsiteY11" fmla="*/ 2564681 h 3948462"/>
              <a:gd name="connsiteX12" fmla="*/ 2396219 w 3890413"/>
              <a:gd name="connsiteY12" fmla="*/ 2558207 h 3948462"/>
              <a:gd name="connsiteX13" fmla="*/ 1746058 w 3890413"/>
              <a:gd name="connsiteY13" fmla="*/ 3093574 h 3948462"/>
              <a:gd name="connsiteX14" fmla="*/ 990519 w 3890413"/>
              <a:gd name="connsiteY14" fmla="*/ 2019783 h 3948462"/>
              <a:gd name="connsiteX15" fmla="*/ 1593790 w 3890413"/>
              <a:gd name="connsiteY15" fmla="*/ 967808 h 3948462"/>
              <a:gd name="connsiteX16" fmla="*/ 1746058 w 3890413"/>
              <a:gd name="connsiteY16" fmla="*/ 945992 h 3948462"/>
              <a:gd name="connsiteX17" fmla="*/ 2206475 w 3890413"/>
              <a:gd name="connsiteY17" fmla="*/ 1173924 h 3948462"/>
              <a:gd name="connsiteX18" fmla="*/ 2185910 w 3890413"/>
              <a:gd name="connsiteY18" fmla="*/ 877882 h 3948462"/>
              <a:gd name="connsiteX19" fmla="*/ 2656644 w 3890413"/>
              <a:gd name="connsiteY19" fmla="*/ 803138 h 3948462"/>
              <a:gd name="connsiteX20" fmla="*/ 2828567 w 3890413"/>
              <a:gd name="connsiteY20" fmla="*/ 2099525 h 3948462"/>
              <a:gd name="connsiteX21" fmla="*/ 3362812 w 3890413"/>
              <a:gd name="connsiteY21" fmla="*/ 2002360 h 3948462"/>
              <a:gd name="connsiteX22" fmla="*/ 3289926 w 3890413"/>
              <a:gd name="connsiteY22" fmla="*/ 1346695 h 3948462"/>
              <a:gd name="connsiteX23" fmla="*/ 3290031 w 3890413"/>
              <a:gd name="connsiteY23" fmla="*/ 1346798 h 3948462"/>
              <a:gd name="connsiteX24" fmla="*/ 1700745 w 3890413"/>
              <a:gd name="connsiteY24" fmla="*/ 575031 h 3948462"/>
              <a:gd name="connsiteX25" fmla="*/ 571995 w 3890413"/>
              <a:gd name="connsiteY25" fmla="*/ 2274165 h 3948462"/>
              <a:gd name="connsiteX26" fmla="*/ 2267548 w 3890413"/>
              <a:gd name="connsiteY26" fmla="*/ 3408286 h 3948462"/>
              <a:gd name="connsiteX27" fmla="*/ 3194376 w 3890413"/>
              <a:gd name="connsiteY27" fmla="*/ 3072653 h 3948462"/>
              <a:gd name="connsiteX28" fmla="*/ 3268026 w 3890413"/>
              <a:gd name="connsiteY28" fmla="*/ 3509545 h 3948462"/>
              <a:gd name="connsiteX29" fmla="*/ 2347298 w 3890413"/>
              <a:gd name="connsiteY29" fmla="*/ 3904041 h 3948462"/>
              <a:gd name="connsiteX30" fmla="*/ 42617 w 3890413"/>
              <a:gd name="connsiteY30" fmla="*/ 2380068 h 3948462"/>
              <a:gd name="connsiteX31" fmla="*/ 1594841 w 3890413"/>
              <a:gd name="connsiteY31"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2396219 w 3890413"/>
              <a:gd name="connsiteY11" fmla="*/ 2558207 h 3948462"/>
              <a:gd name="connsiteX12" fmla="*/ 1746058 w 3890413"/>
              <a:gd name="connsiteY12" fmla="*/ 3093574 h 3948462"/>
              <a:gd name="connsiteX13" fmla="*/ 990519 w 3890413"/>
              <a:gd name="connsiteY13" fmla="*/ 2019783 h 3948462"/>
              <a:gd name="connsiteX14" fmla="*/ 1593790 w 3890413"/>
              <a:gd name="connsiteY14" fmla="*/ 967808 h 3948462"/>
              <a:gd name="connsiteX15" fmla="*/ 1746058 w 3890413"/>
              <a:gd name="connsiteY15" fmla="*/ 945992 h 3948462"/>
              <a:gd name="connsiteX16" fmla="*/ 2206475 w 3890413"/>
              <a:gd name="connsiteY16" fmla="*/ 1173924 h 3948462"/>
              <a:gd name="connsiteX17" fmla="*/ 2185910 w 3890413"/>
              <a:gd name="connsiteY17" fmla="*/ 877882 h 3948462"/>
              <a:gd name="connsiteX18" fmla="*/ 2656644 w 3890413"/>
              <a:gd name="connsiteY18" fmla="*/ 803138 h 3948462"/>
              <a:gd name="connsiteX19" fmla="*/ 2828567 w 3890413"/>
              <a:gd name="connsiteY19" fmla="*/ 2099525 h 3948462"/>
              <a:gd name="connsiteX20" fmla="*/ 3362812 w 3890413"/>
              <a:gd name="connsiteY20" fmla="*/ 2002360 h 3948462"/>
              <a:gd name="connsiteX21" fmla="*/ 3289926 w 3890413"/>
              <a:gd name="connsiteY21" fmla="*/ 1346695 h 3948462"/>
              <a:gd name="connsiteX22" fmla="*/ 3290031 w 3890413"/>
              <a:gd name="connsiteY22" fmla="*/ 1346798 h 3948462"/>
              <a:gd name="connsiteX23" fmla="*/ 1700745 w 3890413"/>
              <a:gd name="connsiteY23" fmla="*/ 575031 h 3948462"/>
              <a:gd name="connsiteX24" fmla="*/ 571995 w 3890413"/>
              <a:gd name="connsiteY24" fmla="*/ 2274165 h 3948462"/>
              <a:gd name="connsiteX25" fmla="*/ 2267548 w 3890413"/>
              <a:gd name="connsiteY25" fmla="*/ 3408286 h 3948462"/>
              <a:gd name="connsiteX26" fmla="*/ 3194376 w 3890413"/>
              <a:gd name="connsiteY26" fmla="*/ 3072653 h 3948462"/>
              <a:gd name="connsiteX27" fmla="*/ 3268026 w 3890413"/>
              <a:gd name="connsiteY27" fmla="*/ 3509545 h 3948462"/>
              <a:gd name="connsiteX28" fmla="*/ 2347298 w 3890413"/>
              <a:gd name="connsiteY28" fmla="*/ 3904041 h 3948462"/>
              <a:gd name="connsiteX29" fmla="*/ 42617 w 3890413"/>
              <a:gd name="connsiteY29" fmla="*/ 2380068 h 3948462"/>
              <a:gd name="connsiteX30" fmla="*/ 1594841 w 3890413"/>
              <a:gd name="connsiteY30"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2396219 w 3890413"/>
              <a:gd name="connsiteY11" fmla="*/ 2558207 h 3948462"/>
              <a:gd name="connsiteX12" fmla="*/ 1746058 w 3890413"/>
              <a:gd name="connsiteY12" fmla="*/ 3093574 h 3948462"/>
              <a:gd name="connsiteX13" fmla="*/ 990519 w 3890413"/>
              <a:gd name="connsiteY13" fmla="*/ 2019783 h 3948462"/>
              <a:gd name="connsiteX14" fmla="*/ 1593790 w 3890413"/>
              <a:gd name="connsiteY14" fmla="*/ 967808 h 3948462"/>
              <a:gd name="connsiteX15" fmla="*/ 1746058 w 3890413"/>
              <a:gd name="connsiteY15" fmla="*/ 945992 h 3948462"/>
              <a:gd name="connsiteX16" fmla="*/ 2206475 w 3890413"/>
              <a:gd name="connsiteY16" fmla="*/ 1173924 h 3948462"/>
              <a:gd name="connsiteX17" fmla="*/ 2185910 w 3890413"/>
              <a:gd name="connsiteY17" fmla="*/ 877882 h 3948462"/>
              <a:gd name="connsiteX18" fmla="*/ 2656644 w 3890413"/>
              <a:gd name="connsiteY18" fmla="*/ 803138 h 3948462"/>
              <a:gd name="connsiteX19" fmla="*/ 2828567 w 3890413"/>
              <a:gd name="connsiteY19" fmla="*/ 2099525 h 3948462"/>
              <a:gd name="connsiteX20" fmla="*/ 3362812 w 3890413"/>
              <a:gd name="connsiteY20" fmla="*/ 2002360 h 3948462"/>
              <a:gd name="connsiteX21" fmla="*/ 3289926 w 3890413"/>
              <a:gd name="connsiteY21" fmla="*/ 1346695 h 3948462"/>
              <a:gd name="connsiteX22" fmla="*/ 3290031 w 3890413"/>
              <a:gd name="connsiteY22" fmla="*/ 1346798 h 3948462"/>
              <a:gd name="connsiteX23" fmla="*/ 1700745 w 3890413"/>
              <a:gd name="connsiteY23" fmla="*/ 575031 h 3948462"/>
              <a:gd name="connsiteX24" fmla="*/ 571995 w 3890413"/>
              <a:gd name="connsiteY24" fmla="*/ 2274165 h 3948462"/>
              <a:gd name="connsiteX25" fmla="*/ 2267548 w 3890413"/>
              <a:gd name="connsiteY25" fmla="*/ 3408286 h 3948462"/>
              <a:gd name="connsiteX26" fmla="*/ 3194376 w 3890413"/>
              <a:gd name="connsiteY26" fmla="*/ 3072653 h 3948462"/>
              <a:gd name="connsiteX27" fmla="*/ 3268026 w 3890413"/>
              <a:gd name="connsiteY27" fmla="*/ 3509545 h 3948462"/>
              <a:gd name="connsiteX28" fmla="*/ 2347298 w 3890413"/>
              <a:gd name="connsiteY28" fmla="*/ 3904041 h 3948462"/>
              <a:gd name="connsiteX29" fmla="*/ 42617 w 3890413"/>
              <a:gd name="connsiteY29" fmla="*/ 2380068 h 3948462"/>
              <a:gd name="connsiteX30" fmla="*/ 1594841 w 3890413"/>
              <a:gd name="connsiteY30"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25973 w 3890413"/>
              <a:gd name="connsiteY10" fmla="*/ 2529182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25973 w 3890413"/>
              <a:gd name="connsiteY10" fmla="*/ 2529182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25973 w 3890413"/>
              <a:gd name="connsiteY10" fmla="*/ 2529182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61464 w 3890413"/>
              <a:gd name="connsiteY10" fmla="*/ 251236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61464 w 3890413"/>
              <a:gd name="connsiteY10" fmla="*/ 251236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890413" h="3948462">
                <a:moveTo>
                  <a:pt x="1853384" y="1371624"/>
                </a:moveTo>
                <a:lnTo>
                  <a:pt x="1768767" y="1390324"/>
                </a:lnTo>
                <a:cubicBezTo>
                  <a:pt x="1579409" y="1463487"/>
                  <a:pt x="1490873" y="1833773"/>
                  <a:pt x="1517577" y="2042010"/>
                </a:cubicBezTo>
                <a:cubicBezTo>
                  <a:pt x="1544281" y="2250247"/>
                  <a:pt x="1644086" y="2624290"/>
                  <a:pt x="1928990" y="2639747"/>
                </a:cubicBezTo>
                <a:cubicBezTo>
                  <a:pt x="2177093" y="2653207"/>
                  <a:pt x="2337423" y="2363017"/>
                  <a:pt x="2318674" y="2006358"/>
                </a:cubicBezTo>
                <a:cubicBezTo>
                  <a:pt x="2310210" y="1948950"/>
                  <a:pt x="2301678" y="1891436"/>
                  <a:pt x="2293344" y="1834228"/>
                </a:cubicBezTo>
                <a:cubicBezTo>
                  <a:pt x="2229725" y="1555945"/>
                  <a:pt x="2050691" y="1359067"/>
                  <a:pt x="1853384" y="1371624"/>
                </a:cubicBezTo>
                <a:close/>
                <a:moveTo>
                  <a:pt x="1594841" y="45653"/>
                </a:moveTo>
                <a:cubicBezTo>
                  <a:pt x="2527821" y="-128041"/>
                  <a:pt x="3626282" y="158796"/>
                  <a:pt x="3869632" y="1517323"/>
                </a:cubicBezTo>
                <a:cubicBezTo>
                  <a:pt x="3939308" y="2058696"/>
                  <a:pt x="3820785" y="2251376"/>
                  <a:pt x="3706266" y="2457195"/>
                </a:cubicBezTo>
                <a:cubicBezTo>
                  <a:pt x="3132098" y="3124925"/>
                  <a:pt x="2589274" y="2611359"/>
                  <a:pt x="2548384" y="2446988"/>
                </a:cubicBezTo>
                <a:cubicBezTo>
                  <a:pt x="2411721" y="3024903"/>
                  <a:pt x="2005702" y="3164775"/>
                  <a:pt x="1746058" y="3093574"/>
                </a:cubicBezTo>
                <a:cubicBezTo>
                  <a:pt x="1486414" y="3022373"/>
                  <a:pt x="990519" y="2612821"/>
                  <a:pt x="990519" y="2019783"/>
                </a:cubicBezTo>
                <a:cubicBezTo>
                  <a:pt x="990519" y="1500875"/>
                  <a:pt x="1249504" y="1067935"/>
                  <a:pt x="1593790" y="967808"/>
                </a:cubicBezTo>
                <a:cubicBezTo>
                  <a:pt x="1642974" y="953504"/>
                  <a:pt x="1694009" y="949376"/>
                  <a:pt x="1746058" y="945992"/>
                </a:cubicBezTo>
                <a:cubicBezTo>
                  <a:pt x="2004670" y="929176"/>
                  <a:pt x="2081338" y="1030119"/>
                  <a:pt x="2206475" y="1173924"/>
                </a:cubicBezTo>
                <a:cubicBezTo>
                  <a:pt x="2194343" y="1061758"/>
                  <a:pt x="2187003" y="961165"/>
                  <a:pt x="2185910" y="877882"/>
                </a:cubicBezTo>
                <a:lnTo>
                  <a:pt x="2656644" y="803138"/>
                </a:lnTo>
                <a:lnTo>
                  <a:pt x="2828567" y="2099525"/>
                </a:lnTo>
                <a:cubicBezTo>
                  <a:pt x="2888366" y="2544108"/>
                  <a:pt x="3261961" y="2420799"/>
                  <a:pt x="3362812" y="2002360"/>
                </a:cubicBezTo>
                <a:cubicBezTo>
                  <a:pt x="3355320" y="1625023"/>
                  <a:pt x="3366534" y="1729632"/>
                  <a:pt x="3289926" y="1346695"/>
                </a:cubicBezTo>
                <a:lnTo>
                  <a:pt x="3290031" y="1346798"/>
                </a:lnTo>
                <a:cubicBezTo>
                  <a:pt x="3068547" y="637774"/>
                  <a:pt x="2419129" y="439933"/>
                  <a:pt x="1700745" y="575031"/>
                </a:cubicBezTo>
                <a:cubicBezTo>
                  <a:pt x="890947" y="727320"/>
                  <a:pt x="415476" y="1491783"/>
                  <a:pt x="571995" y="2274165"/>
                </a:cubicBezTo>
                <a:cubicBezTo>
                  <a:pt x="728513" y="3056546"/>
                  <a:pt x="1580131" y="3572543"/>
                  <a:pt x="2267548" y="3408286"/>
                </a:cubicBezTo>
                <a:cubicBezTo>
                  <a:pt x="2796517" y="3281890"/>
                  <a:pt x="2641988" y="3320887"/>
                  <a:pt x="3194376" y="3072653"/>
                </a:cubicBezTo>
                <a:cubicBezTo>
                  <a:pt x="3249441" y="3306078"/>
                  <a:pt x="3239115" y="3309742"/>
                  <a:pt x="3268026" y="3509545"/>
                </a:cubicBezTo>
                <a:cubicBezTo>
                  <a:pt x="3021841" y="3717756"/>
                  <a:pt x="2685602" y="3836362"/>
                  <a:pt x="2347298" y="3904041"/>
                </a:cubicBezTo>
                <a:cubicBezTo>
                  <a:pt x="1157336" y="4112956"/>
                  <a:pt x="289475" y="3581660"/>
                  <a:pt x="42617" y="2380068"/>
                </a:cubicBezTo>
                <a:cubicBezTo>
                  <a:pt x="-204242" y="1178477"/>
                  <a:pt x="661862" y="219348"/>
                  <a:pt x="1594841" y="4565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3" name="Rectangle 1">
            <a:extLst>
              <a:ext uri="{FF2B5EF4-FFF2-40B4-BE49-F238E27FC236}">
                <a16:creationId xmlns="" xmlns:a16="http://schemas.microsoft.com/office/drawing/2014/main" id="{E30539CE-C361-424E-8879-22853DE7577F}"/>
              </a:ext>
            </a:extLst>
          </p:cNvPr>
          <p:cNvSpPr>
            <a:spLocks noChangeAspect="1"/>
          </p:cNvSpPr>
          <p:nvPr/>
        </p:nvSpPr>
        <p:spPr>
          <a:xfrm>
            <a:off x="11193168" y="3153405"/>
            <a:ext cx="314168" cy="309525"/>
          </a:xfrm>
          <a:custGeom>
            <a:avLst/>
            <a:gdLst/>
            <a:ahLst/>
            <a:cxnLst/>
            <a:rect l="l" t="t" r="r" b="b"/>
            <a:pathLst>
              <a:path w="3994694" h="3935658">
                <a:moveTo>
                  <a:pt x="3059053" y="3287658"/>
                </a:moveTo>
                <a:lnTo>
                  <a:pt x="3994694" y="3287658"/>
                </a:lnTo>
                <a:lnTo>
                  <a:pt x="3994694" y="3935658"/>
                </a:lnTo>
                <a:lnTo>
                  <a:pt x="3059053" y="3935658"/>
                </a:lnTo>
                <a:close/>
                <a:moveTo>
                  <a:pt x="1259497" y="3287658"/>
                </a:moveTo>
                <a:lnTo>
                  <a:pt x="2915681" y="3287658"/>
                </a:lnTo>
                <a:lnTo>
                  <a:pt x="2915681" y="3935658"/>
                </a:lnTo>
                <a:lnTo>
                  <a:pt x="1259497" y="3935658"/>
                </a:lnTo>
                <a:close/>
                <a:moveTo>
                  <a:pt x="0" y="3287658"/>
                </a:moveTo>
                <a:lnTo>
                  <a:pt x="1116124" y="3287658"/>
                </a:lnTo>
                <a:lnTo>
                  <a:pt x="1116124" y="3935658"/>
                </a:lnTo>
                <a:lnTo>
                  <a:pt x="0" y="3935658"/>
                </a:lnTo>
                <a:close/>
                <a:moveTo>
                  <a:pt x="3886694" y="2470824"/>
                </a:moveTo>
                <a:lnTo>
                  <a:pt x="3994694" y="2470824"/>
                </a:lnTo>
                <a:lnTo>
                  <a:pt x="3994694" y="3118824"/>
                </a:lnTo>
                <a:lnTo>
                  <a:pt x="3886694" y="3118824"/>
                </a:lnTo>
                <a:close/>
                <a:moveTo>
                  <a:pt x="2123068" y="2470824"/>
                </a:moveTo>
                <a:lnTo>
                  <a:pt x="3779252" y="2470824"/>
                </a:lnTo>
                <a:lnTo>
                  <a:pt x="3779252" y="3118824"/>
                </a:lnTo>
                <a:lnTo>
                  <a:pt x="2123068" y="3118824"/>
                </a:lnTo>
                <a:close/>
                <a:moveTo>
                  <a:pt x="359442" y="2470824"/>
                </a:moveTo>
                <a:lnTo>
                  <a:pt x="2015626" y="2470824"/>
                </a:lnTo>
                <a:lnTo>
                  <a:pt x="2015626" y="3118824"/>
                </a:lnTo>
                <a:lnTo>
                  <a:pt x="359442" y="3118824"/>
                </a:lnTo>
                <a:close/>
                <a:moveTo>
                  <a:pt x="0" y="2470824"/>
                </a:moveTo>
                <a:lnTo>
                  <a:pt x="252000" y="2470824"/>
                </a:lnTo>
                <a:lnTo>
                  <a:pt x="252000" y="3118824"/>
                </a:lnTo>
                <a:lnTo>
                  <a:pt x="0" y="3118824"/>
                </a:lnTo>
                <a:close/>
                <a:moveTo>
                  <a:pt x="3059053" y="1635982"/>
                </a:moveTo>
                <a:lnTo>
                  <a:pt x="3994694" y="1635982"/>
                </a:lnTo>
                <a:lnTo>
                  <a:pt x="3994694" y="2283982"/>
                </a:lnTo>
                <a:lnTo>
                  <a:pt x="3059053" y="2283982"/>
                </a:lnTo>
                <a:close/>
                <a:moveTo>
                  <a:pt x="1259496" y="1635982"/>
                </a:moveTo>
                <a:lnTo>
                  <a:pt x="2915680" y="1635982"/>
                </a:lnTo>
                <a:lnTo>
                  <a:pt x="2915680" y="2283982"/>
                </a:lnTo>
                <a:lnTo>
                  <a:pt x="1259496" y="2283982"/>
                </a:lnTo>
                <a:close/>
                <a:moveTo>
                  <a:pt x="0" y="1635982"/>
                </a:moveTo>
                <a:lnTo>
                  <a:pt x="1116124" y="1635982"/>
                </a:lnTo>
                <a:lnTo>
                  <a:pt x="1116124" y="2283982"/>
                </a:lnTo>
                <a:lnTo>
                  <a:pt x="0" y="2283982"/>
                </a:lnTo>
                <a:close/>
                <a:moveTo>
                  <a:pt x="3886694" y="836400"/>
                </a:moveTo>
                <a:lnTo>
                  <a:pt x="3994694" y="836400"/>
                </a:lnTo>
                <a:lnTo>
                  <a:pt x="3994694" y="1484400"/>
                </a:lnTo>
                <a:lnTo>
                  <a:pt x="3886694" y="1484400"/>
                </a:lnTo>
                <a:close/>
                <a:moveTo>
                  <a:pt x="2123068" y="820634"/>
                </a:moveTo>
                <a:lnTo>
                  <a:pt x="3779252" y="820634"/>
                </a:lnTo>
                <a:lnTo>
                  <a:pt x="3779252" y="1468634"/>
                </a:lnTo>
                <a:lnTo>
                  <a:pt x="2123068" y="1468634"/>
                </a:lnTo>
                <a:close/>
                <a:moveTo>
                  <a:pt x="359442" y="820634"/>
                </a:moveTo>
                <a:lnTo>
                  <a:pt x="2015626" y="820634"/>
                </a:lnTo>
                <a:lnTo>
                  <a:pt x="2015626" y="1468634"/>
                </a:lnTo>
                <a:lnTo>
                  <a:pt x="359442" y="1468634"/>
                </a:lnTo>
                <a:close/>
                <a:moveTo>
                  <a:pt x="0" y="820634"/>
                </a:moveTo>
                <a:lnTo>
                  <a:pt x="252000" y="820634"/>
                </a:lnTo>
                <a:lnTo>
                  <a:pt x="252000" y="1468634"/>
                </a:lnTo>
                <a:lnTo>
                  <a:pt x="0" y="1468634"/>
                </a:lnTo>
                <a:close/>
                <a:moveTo>
                  <a:pt x="3059053" y="0"/>
                </a:moveTo>
                <a:lnTo>
                  <a:pt x="3994694" y="0"/>
                </a:lnTo>
                <a:lnTo>
                  <a:pt x="3994694" y="648000"/>
                </a:lnTo>
                <a:lnTo>
                  <a:pt x="3059053" y="648000"/>
                </a:lnTo>
                <a:close/>
                <a:moveTo>
                  <a:pt x="1259496" y="0"/>
                </a:moveTo>
                <a:lnTo>
                  <a:pt x="2915680" y="0"/>
                </a:lnTo>
                <a:lnTo>
                  <a:pt x="2915680" y="648000"/>
                </a:lnTo>
                <a:lnTo>
                  <a:pt x="1259496" y="648000"/>
                </a:lnTo>
                <a:close/>
                <a:moveTo>
                  <a:pt x="0" y="0"/>
                </a:moveTo>
                <a:lnTo>
                  <a:pt x="1116124" y="0"/>
                </a:lnTo>
                <a:lnTo>
                  <a:pt x="1116124" y="648000"/>
                </a:lnTo>
                <a:lnTo>
                  <a:pt x="0" y="64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4" name="Freeform 14">
            <a:extLst>
              <a:ext uri="{FF2B5EF4-FFF2-40B4-BE49-F238E27FC236}">
                <a16:creationId xmlns="" xmlns:a16="http://schemas.microsoft.com/office/drawing/2014/main" id="{D736FAE8-C845-4FF2-96CF-6C3BD80A070B}"/>
              </a:ext>
            </a:extLst>
          </p:cNvPr>
          <p:cNvSpPr>
            <a:spLocks noChangeAspect="1"/>
          </p:cNvSpPr>
          <p:nvPr/>
        </p:nvSpPr>
        <p:spPr>
          <a:xfrm>
            <a:off x="7315097" y="3595408"/>
            <a:ext cx="293069" cy="333882"/>
          </a:xfrm>
          <a:custGeom>
            <a:avLst/>
            <a:gdLst/>
            <a:ahLst/>
            <a:cxnLst/>
            <a:rect l="l" t="t" r="r" b="b"/>
            <a:pathLst>
              <a:path w="3456727" h="3938119">
                <a:moveTo>
                  <a:pt x="1728364" y="1961325"/>
                </a:moveTo>
                <a:cubicBezTo>
                  <a:pt x="1726089" y="2407152"/>
                  <a:pt x="1737463" y="2812034"/>
                  <a:pt x="1735188" y="3257861"/>
                </a:cubicBezTo>
                <a:cubicBezTo>
                  <a:pt x="2394830" y="3057694"/>
                  <a:pt x="2610919" y="2352560"/>
                  <a:pt x="2765594" y="1981796"/>
                </a:cubicBezTo>
                <a:close/>
                <a:moveTo>
                  <a:pt x="1728362" y="682044"/>
                </a:moveTo>
                <a:cubicBezTo>
                  <a:pt x="1355324" y="868563"/>
                  <a:pt x="1166530" y="952725"/>
                  <a:pt x="609247" y="1002767"/>
                </a:cubicBezTo>
                <a:cubicBezTo>
                  <a:pt x="606972" y="1330312"/>
                  <a:pt x="631992" y="1623739"/>
                  <a:pt x="704780" y="1964933"/>
                </a:cubicBezTo>
                <a:lnTo>
                  <a:pt x="1728363" y="1971757"/>
                </a:lnTo>
                <a:cubicBezTo>
                  <a:pt x="1728363" y="1541853"/>
                  <a:pt x="1728362" y="1111948"/>
                  <a:pt x="1728362" y="682044"/>
                </a:cubicBezTo>
                <a:close/>
                <a:moveTo>
                  <a:pt x="1723409" y="487996"/>
                </a:moveTo>
                <a:cubicBezTo>
                  <a:pt x="1725062" y="488690"/>
                  <a:pt x="1726712" y="489384"/>
                  <a:pt x="1728363" y="490064"/>
                </a:cubicBezTo>
                <a:cubicBezTo>
                  <a:pt x="1730015" y="489384"/>
                  <a:pt x="1731666" y="488690"/>
                  <a:pt x="1733319" y="487996"/>
                </a:cubicBezTo>
                <a:lnTo>
                  <a:pt x="1733319" y="492131"/>
                </a:lnTo>
                <a:cubicBezTo>
                  <a:pt x="2179467" y="679460"/>
                  <a:pt x="2405896" y="769409"/>
                  <a:pt x="2817789" y="813808"/>
                </a:cubicBezTo>
                <a:cubicBezTo>
                  <a:pt x="2971516" y="823489"/>
                  <a:pt x="3036247" y="875307"/>
                  <a:pt x="3033236" y="1061333"/>
                </a:cubicBezTo>
                <a:cubicBezTo>
                  <a:pt x="3015439" y="2441328"/>
                  <a:pt x="2363638" y="3359629"/>
                  <a:pt x="1733319" y="3448048"/>
                </a:cubicBezTo>
                <a:lnTo>
                  <a:pt x="1733319" y="3450123"/>
                </a:lnTo>
                <a:lnTo>
                  <a:pt x="1728363" y="3449086"/>
                </a:lnTo>
                <a:lnTo>
                  <a:pt x="1723409" y="3450123"/>
                </a:lnTo>
                <a:lnTo>
                  <a:pt x="1723409" y="3448048"/>
                </a:lnTo>
                <a:cubicBezTo>
                  <a:pt x="1093089" y="3359629"/>
                  <a:pt x="441289" y="2441328"/>
                  <a:pt x="423491" y="1061333"/>
                </a:cubicBezTo>
                <a:cubicBezTo>
                  <a:pt x="420479" y="875307"/>
                  <a:pt x="485211" y="823489"/>
                  <a:pt x="638937" y="813808"/>
                </a:cubicBezTo>
                <a:cubicBezTo>
                  <a:pt x="1050832" y="769409"/>
                  <a:pt x="1277261" y="679460"/>
                  <a:pt x="1723409" y="492131"/>
                </a:cubicBezTo>
                <a:close/>
                <a:moveTo>
                  <a:pt x="1722802" y="306889"/>
                </a:moveTo>
                <a:lnTo>
                  <a:pt x="1722802" y="311530"/>
                </a:lnTo>
                <a:cubicBezTo>
                  <a:pt x="1222099" y="521767"/>
                  <a:pt x="967982" y="622713"/>
                  <a:pt x="505720" y="672542"/>
                </a:cubicBezTo>
                <a:cubicBezTo>
                  <a:pt x="333196" y="683408"/>
                  <a:pt x="260550" y="741561"/>
                  <a:pt x="263929" y="950334"/>
                </a:cubicBezTo>
                <a:cubicBezTo>
                  <a:pt x="283902" y="2499079"/>
                  <a:pt x="1015407" y="3529669"/>
                  <a:pt x="1722802" y="3628902"/>
                </a:cubicBezTo>
                <a:lnTo>
                  <a:pt x="1722802" y="3631230"/>
                </a:lnTo>
                <a:lnTo>
                  <a:pt x="1728365" y="3630065"/>
                </a:lnTo>
                <a:lnTo>
                  <a:pt x="1733925" y="3631230"/>
                </a:lnTo>
                <a:lnTo>
                  <a:pt x="1733925" y="3628902"/>
                </a:lnTo>
                <a:cubicBezTo>
                  <a:pt x="2441322" y="3529669"/>
                  <a:pt x="3172826" y="2499079"/>
                  <a:pt x="3192800" y="950334"/>
                </a:cubicBezTo>
                <a:cubicBezTo>
                  <a:pt x="3196179" y="741561"/>
                  <a:pt x="3123532" y="683408"/>
                  <a:pt x="2951007" y="672542"/>
                </a:cubicBezTo>
                <a:cubicBezTo>
                  <a:pt x="2488747" y="622713"/>
                  <a:pt x="2234630" y="521767"/>
                  <a:pt x="1733925" y="311530"/>
                </a:cubicBezTo>
                <a:lnTo>
                  <a:pt x="1733925" y="306889"/>
                </a:lnTo>
                <a:cubicBezTo>
                  <a:pt x="1732071" y="307669"/>
                  <a:pt x="1730218" y="308445"/>
                  <a:pt x="1728365" y="309209"/>
                </a:cubicBezTo>
                <a:cubicBezTo>
                  <a:pt x="1726510" y="308445"/>
                  <a:pt x="1724659" y="307669"/>
                  <a:pt x="1722802" y="306889"/>
                </a:cubicBezTo>
                <a:close/>
                <a:moveTo>
                  <a:pt x="1721800" y="0"/>
                </a:moveTo>
                <a:cubicBezTo>
                  <a:pt x="1723991" y="923"/>
                  <a:pt x="1726176" y="1844"/>
                  <a:pt x="1728363" y="2749"/>
                </a:cubicBezTo>
                <a:cubicBezTo>
                  <a:pt x="1730551" y="1844"/>
                  <a:pt x="1732737" y="923"/>
                  <a:pt x="1734926" y="0"/>
                </a:cubicBezTo>
                <a:lnTo>
                  <a:pt x="1734926" y="5497"/>
                </a:lnTo>
                <a:cubicBezTo>
                  <a:pt x="2325825" y="254550"/>
                  <a:pt x="2625718" y="374136"/>
                  <a:pt x="3171248" y="433164"/>
                </a:cubicBezTo>
                <a:cubicBezTo>
                  <a:pt x="3374850" y="446035"/>
                  <a:pt x="3460584" y="514926"/>
                  <a:pt x="3456595" y="762245"/>
                </a:cubicBezTo>
                <a:cubicBezTo>
                  <a:pt x="3433024" y="2596936"/>
                  <a:pt x="2569749" y="3817807"/>
                  <a:pt x="1734926" y="3935360"/>
                </a:cubicBezTo>
                <a:lnTo>
                  <a:pt x="1734926" y="3938119"/>
                </a:lnTo>
                <a:lnTo>
                  <a:pt x="1728363" y="3936740"/>
                </a:lnTo>
                <a:lnTo>
                  <a:pt x="1721800" y="3938119"/>
                </a:lnTo>
                <a:lnTo>
                  <a:pt x="1721800" y="3935360"/>
                </a:lnTo>
                <a:cubicBezTo>
                  <a:pt x="886977" y="3817807"/>
                  <a:pt x="23703" y="2596936"/>
                  <a:pt x="132" y="762245"/>
                </a:cubicBezTo>
                <a:cubicBezTo>
                  <a:pt x="-3858" y="514926"/>
                  <a:pt x="81876" y="446035"/>
                  <a:pt x="285478" y="433164"/>
                </a:cubicBezTo>
                <a:cubicBezTo>
                  <a:pt x="831010" y="374136"/>
                  <a:pt x="1130903" y="254550"/>
                  <a:pt x="1721800" y="549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5" name="Rounded Rectangle 4">
            <a:extLst>
              <a:ext uri="{FF2B5EF4-FFF2-40B4-BE49-F238E27FC236}">
                <a16:creationId xmlns="" xmlns:a16="http://schemas.microsoft.com/office/drawing/2014/main" id="{B301DDEA-F9A0-4B0E-869F-23C4B620A5C3}"/>
              </a:ext>
            </a:extLst>
          </p:cNvPr>
          <p:cNvSpPr>
            <a:spLocks noChangeAspect="1"/>
          </p:cNvSpPr>
          <p:nvPr/>
        </p:nvSpPr>
        <p:spPr>
          <a:xfrm>
            <a:off x="9388304" y="3644413"/>
            <a:ext cx="333919" cy="333882"/>
          </a:xfrm>
          <a:custGeom>
            <a:avLst/>
            <a:gdLst/>
            <a:ahLst/>
            <a:cxnLst/>
            <a:rect l="l" t="t" r="r" b="b"/>
            <a:pathLst>
              <a:path w="3960440" h="3960000">
                <a:moveTo>
                  <a:pt x="985442" y="1197582"/>
                </a:moveTo>
                <a:cubicBezTo>
                  <a:pt x="764609" y="1197582"/>
                  <a:pt x="585589" y="1376602"/>
                  <a:pt x="585589" y="1597435"/>
                </a:cubicBezTo>
                <a:lnTo>
                  <a:pt x="585589" y="2453913"/>
                </a:lnTo>
                <a:cubicBezTo>
                  <a:pt x="585589" y="2674746"/>
                  <a:pt x="764609" y="2853766"/>
                  <a:pt x="985442" y="2853766"/>
                </a:cubicBezTo>
                <a:lnTo>
                  <a:pt x="2273968" y="2853766"/>
                </a:lnTo>
                <a:cubicBezTo>
                  <a:pt x="2494801" y="2853766"/>
                  <a:pt x="2673821" y="2674746"/>
                  <a:pt x="2673821" y="2453913"/>
                </a:cubicBezTo>
                <a:lnTo>
                  <a:pt x="2673821" y="2353524"/>
                </a:lnTo>
                <a:lnTo>
                  <a:pt x="3281897" y="2810341"/>
                </a:lnTo>
                <a:lnTo>
                  <a:pt x="3281897" y="1241009"/>
                </a:lnTo>
                <a:lnTo>
                  <a:pt x="2673821" y="1697826"/>
                </a:lnTo>
                <a:lnTo>
                  <a:pt x="2673821" y="1597435"/>
                </a:lnTo>
                <a:cubicBezTo>
                  <a:pt x="2673821" y="1376602"/>
                  <a:pt x="2494801" y="1197582"/>
                  <a:pt x="2273968" y="1197582"/>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6" name="Rounded Rectangle 9">
            <a:extLst>
              <a:ext uri="{FF2B5EF4-FFF2-40B4-BE49-F238E27FC236}">
                <a16:creationId xmlns="" xmlns:a16="http://schemas.microsoft.com/office/drawing/2014/main" id="{5978452C-3670-42F5-A572-D8E2B3FA95D5}"/>
              </a:ext>
            </a:extLst>
          </p:cNvPr>
          <p:cNvSpPr>
            <a:spLocks/>
          </p:cNvSpPr>
          <p:nvPr/>
        </p:nvSpPr>
        <p:spPr>
          <a:xfrm>
            <a:off x="7848475" y="3430845"/>
            <a:ext cx="333882" cy="333882"/>
          </a:xfrm>
          <a:custGeom>
            <a:avLst/>
            <a:gdLst/>
            <a:ahLst/>
            <a:cxnLst/>
            <a:rect l="l" t="t" r="r" b="b"/>
            <a:pathLst>
              <a:path w="3960440" h="3960000">
                <a:moveTo>
                  <a:pt x="1588743" y="1414211"/>
                </a:moveTo>
                <a:cubicBezTo>
                  <a:pt x="1540407" y="1411706"/>
                  <a:pt x="1506842" y="1440258"/>
                  <a:pt x="1506842" y="1478573"/>
                </a:cubicBezTo>
                <a:lnTo>
                  <a:pt x="1506842" y="2462752"/>
                </a:lnTo>
                <a:cubicBezTo>
                  <a:pt x="1506842" y="2484086"/>
                  <a:pt x="1516471" y="2503171"/>
                  <a:pt x="1532201" y="2515206"/>
                </a:cubicBezTo>
                <a:cubicBezTo>
                  <a:pt x="1552351" y="2541621"/>
                  <a:pt x="1589483" y="2548946"/>
                  <a:pt x="1619199" y="2531790"/>
                </a:cubicBezTo>
                <a:lnTo>
                  <a:pt x="2471524" y="2039700"/>
                </a:lnTo>
                <a:cubicBezTo>
                  <a:pt x="2509339" y="2017643"/>
                  <a:pt x="2509577" y="1945490"/>
                  <a:pt x="2464719" y="1913406"/>
                </a:cubicBezTo>
                <a:cubicBezTo>
                  <a:pt x="2315501" y="1808322"/>
                  <a:pt x="1748389" y="1486683"/>
                  <a:pt x="1588743" y="1414211"/>
                </a:cubicBezTo>
                <a:close/>
                <a:moveTo>
                  <a:pt x="1982320" y="904379"/>
                </a:moveTo>
                <a:cubicBezTo>
                  <a:pt x="2575020" y="904379"/>
                  <a:pt x="3055498" y="1384857"/>
                  <a:pt x="3055498" y="1977557"/>
                </a:cubicBezTo>
                <a:cubicBezTo>
                  <a:pt x="3055498" y="2570257"/>
                  <a:pt x="2575020" y="3050735"/>
                  <a:pt x="1982320" y="3050735"/>
                </a:cubicBezTo>
                <a:cubicBezTo>
                  <a:pt x="1389620" y="3050735"/>
                  <a:pt x="909142" y="2570257"/>
                  <a:pt x="909142" y="1977557"/>
                </a:cubicBezTo>
                <a:cubicBezTo>
                  <a:pt x="909142" y="1384857"/>
                  <a:pt x="1389620" y="904379"/>
                  <a:pt x="1982320" y="904379"/>
                </a:cubicBezTo>
                <a:close/>
                <a:moveTo>
                  <a:pt x="1982320" y="537397"/>
                </a:moveTo>
                <a:cubicBezTo>
                  <a:pt x="1186942" y="537397"/>
                  <a:pt x="542160" y="1182179"/>
                  <a:pt x="542160" y="1977557"/>
                </a:cubicBezTo>
                <a:cubicBezTo>
                  <a:pt x="542160" y="2772935"/>
                  <a:pt x="1186942" y="3417717"/>
                  <a:pt x="1982320" y="3417717"/>
                </a:cubicBezTo>
                <a:cubicBezTo>
                  <a:pt x="2777698" y="3417717"/>
                  <a:pt x="3422480" y="2772935"/>
                  <a:pt x="3422480" y="1977557"/>
                </a:cubicBezTo>
                <a:cubicBezTo>
                  <a:pt x="3422480" y="1182179"/>
                  <a:pt x="2777698" y="537397"/>
                  <a:pt x="1982320" y="537397"/>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7" name="Rounded Rectangle 7">
            <a:extLst>
              <a:ext uri="{FF2B5EF4-FFF2-40B4-BE49-F238E27FC236}">
                <a16:creationId xmlns="" xmlns:a16="http://schemas.microsoft.com/office/drawing/2014/main" id="{423D73B9-5C11-4264-8CDF-9E1388A0D840}"/>
              </a:ext>
            </a:extLst>
          </p:cNvPr>
          <p:cNvSpPr>
            <a:spLocks noChangeAspect="1"/>
          </p:cNvSpPr>
          <p:nvPr/>
        </p:nvSpPr>
        <p:spPr>
          <a:xfrm>
            <a:off x="9824351" y="3431598"/>
            <a:ext cx="333919" cy="333882"/>
          </a:xfrm>
          <a:custGeom>
            <a:avLst/>
            <a:gdLst/>
            <a:ahLst/>
            <a:cxnLst/>
            <a:rect l="l" t="t" r="r" b="b"/>
            <a:pathLst>
              <a:path w="3960440" h="3960000">
                <a:moveTo>
                  <a:pt x="2764687" y="782779"/>
                </a:moveTo>
                <a:cubicBezTo>
                  <a:pt x="2512183" y="782779"/>
                  <a:pt x="2307488" y="987475"/>
                  <a:pt x="2307487" y="1239980"/>
                </a:cubicBezTo>
                <a:cubicBezTo>
                  <a:pt x="2307487" y="1241985"/>
                  <a:pt x="2307500" y="1243987"/>
                  <a:pt x="2308092" y="1245978"/>
                </a:cubicBezTo>
                <a:lnTo>
                  <a:pt x="1570677" y="1632536"/>
                </a:lnTo>
                <a:cubicBezTo>
                  <a:pt x="1488749" y="1552118"/>
                  <a:pt x="1376387" y="1502860"/>
                  <a:pt x="1252520" y="1502859"/>
                </a:cubicBezTo>
                <a:cubicBezTo>
                  <a:pt x="1000014" y="1502859"/>
                  <a:pt x="795319" y="1707555"/>
                  <a:pt x="795319" y="1960060"/>
                </a:cubicBezTo>
                <a:cubicBezTo>
                  <a:pt x="795319" y="2212565"/>
                  <a:pt x="1000014" y="2417260"/>
                  <a:pt x="1252520" y="2417260"/>
                </a:cubicBezTo>
                <a:cubicBezTo>
                  <a:pt x="1361432" y="2417260"/>
                  <a:pt x="1461449" y="2379178"/>
                  <a:pt x="1538674" y="2313987"/>
                </a:cubicBezTo>
                <a:lnTo>
                  <a:pt x="2308734" y="2717656"/>
                </a:lnTo>
                <a:cubicBezTo>
                  <a:pt x="2314220" y="2964461"/>
                  <a:pt x="2516327" y="3162492"/>
                  <a:pt x="2764688" y="3162492"/>
                </a:cubicBezTo>
                <a:cubicBezTo>
                  <a:pt x="3017192" y="3162492"/>
                  <a:pt x="3221888" y="2957797"/>
                  <a:pt x="3221887" y="2705292"/>
                </a:cubicBezTo>
                <a:cubicBezTo>
                  <a:pt x="3221887" y="2452786"/>
                  <a:pt x="3017192" y="2248092"/>
                  <a:pt x="2764688" y="2248092"/>
                </a:cubicBezTo>
                <a:cubicBezTo>
                  <a:pt x="2638870" y="2248092"/>
                  <a:pt x="2524924" y="2298913"/>
                  <a:pt x="2442337" y="2381228"/>
                </a:cubicBezTo>
                <a:lnTo>
                  <a:pt x="1706164" y="1995322"/>
                </a:lnTo>
                <a:lnTo>
                  <a:pt x="1709074" y="1966451"/>
                </a:lnTo>
                <a:lnTo>
                  <a:pt x="2455698" y="1575067"/>
                </a:lnTo>
                <a:cubicBezTo>
                  <a:pt x="2536225" y="1651261"/>
                  <a:pt x="2645094" y="1697180"/>
                  <a:pt x="2764687" y="1697179"/>
                </a:cubicBezTo>
                <a:cubicBezTo>
                  <a:pt x="3017193" y="1697180"/>
                  <a:pt x="3221887" y="1492485"/>
                  <a:pt x="3221888" y="1239980"/>
                </a:cubicBezTo>
                <a:cubicBezTo>
                  <a:pt x="3221887" y="987475"/>
                  <a:pt x="3017193" y="782779"/>
                  <a:pt x="2764687" y="782779"/>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8" name="Rounded Rectangle 1">
            <a:extLst>
              <a:ext uri="{FF2B5EF4-FFF2-40B4-BE49-F238E27FC236}">
                <a16:creationId xmlns="" xmlns:a16="http://schemas.microsoft.com/office/drawing/2014/main" id="{A967ED42-666B-4A8F-874C-696A3453AE78}"/>
              </a:ext>
            </a:extLst>
          </p:cNvPr>
          <p:cNvSpPr/>
          <p:nvPr/>
        </p:nvSpPr>
        <p:spPr>
          <a:xfrm rot="2648398">
            <a:off x="8418853" y="3736045"/>
            <a:ext cx="152994" cy="391286"/>
          </a:xfrm>
          <a:custGeom>
            <a:avLst/>
            <a:gdLst/>
            <a:ahLst/>
            <a:cxnLst/>
            <a:rect l="l" t="t" r="r" b="b"/>
            <a:pathLst>
              <a:path w="1862952" h="4764557">
                <a:moveTo>
                  <a:pt x="289679" y="2004751"/>
                </a:moveTo>
                <a:cubicBezTo>
                  <a:pt x="458860" y="1838972"/>
                  <a:pt x="691283" y="1737733"/>
                  <a:pt x="946849" y="1740329"/>
                </a:cubicBezTo>
                <a:cubicBezTo>
                  <a:pt x="982916" y="1740695"/>
                  <a:pt x="1018481" y="1743119"/>
                  <a:pt x="1053366" y="1748014"/>
                </a:cubicBezTo>
                <a:cubicBezTo>
                  <a:pt x="1317748" y="1888655"/>
                  <a:pt x="1203170" y="2165630"/>
                  <a:pt x="978473" y="2204473"/>
                </a:cubicBezTo>
                <a:cubicBezTo>
                  <a:pt x="966642" y="2201190"/>
                  <a:pt x="954470" y="2200566"/>
                  <a:pt x="942176" y="2200441"/>
                </a:cubicBezTo>
                <a:cubicBezTo>
                  <a:pt x="697403" y="2197955"/>
                  <a:pt x="496962" y="2394367"/>
                  <a:pt x="494475" y="2639137"/>
                </a:cubicBezTo>
                <a:lnTo>
                  <a:pt x="482110" y="3856696"/>
                </a:lnTo>
                <a:cubicBezTo>
                  <a:pt x="479624" y="4101467"/>
                  <a:pt x="676035" y="4301910"/>
                  <a:pt x="920807" y="4304396"/>
                </a:cubicBezTo>
                <a:cubicBezTo>
                  <a:pt x="1043193" y="4305639"/>
                  <a:pt x="1154496" y="4257158"/>
                  <a:pt x="1235513" y="4177768"/>
                </a:cubicBezTo>
                <a:cubicBezTo>
                  <a:pt x="1316531" y="4098380"/>
                  <a:pt x="1367262" y="3988084"/>
                  <a:pt x="1368506" y="3865699"/>
                </a:cubicBezTo>
                <a:lnTo>
                  <a:pt x="1375662" y="3161156"/>
                </a:lnTo>
                <a:cubicBezTo>
                  <a:pt x="1504082" y="3167548"/>
                  <a:pt x="1792622" y="2981572"/>
                  <a:pt x="1861834" y="2783546"/>
                </a:cubicBezTo>
                <a:lnTo>
                  <a:pt x="1851019" y="3848423"/>
                </a:lnTo>
                <a:cubicBezTo>
                  <a:pt x="1848423" y="4103989"/>
                  <a:pt x="1742485" y="4334308"/>
                  <a:pt x="1573304" y="4500088"/>
                </a:cubicBezTo>
                <a:cubicBezTo>
                  <a:pt x="1404123" y="4665866"/>
                  <a:pt x="1171700" y="4767105"/>
                  <a:pt x="916134" y="4764509"/>
                </a:cubicBezTo>
                <a:cubicBezTo>
                  <a:pt x="405002" y="4759318"/>
                  <a:pt x="-5143" y="4340756"/>
                  <a:pt x="48" y="3829624"/>
                </a:cubicBezTo>
                <a:lnTo>
                  <a:pt x="11964" y="2656415"/>
                </a:lnTo>
                <a:cubicBezTo>
                  <a:pt x="14559" y="2400849"/>
                  <a:pt x="120498" y="2170529"/>
                  <a:pt x="289679" y="2004751"/>
                </a:cubicBezTo>
                <a:close/>
                <a:moveTo>
                  <a:pt x="282968" y="271082"/>
                </a:moveTo>
                <a:cubicBezTo>
                  <a:pt x="450457" y="103594"/>
                  <a:pt x="681840" y="0"/>
                  <a:pt x="937419" y="0"/>
                </a:cubicBezTo>
                <a:cubicBezTo>
                  <a:pt x="1448577" y="0"/>
                  <a:pt x="1862952" y="414375"/>
                  <a:pt x="1862952" y="925533"/>
                </a:cubicBezTo>
                <a:lnTo>
                  <a:pt x="1862952" y="2098803"/>
                </a:lnTo>
                <a:cubicBezTo>
                  <a:pt x="1862952" y="2609961"/>
                  <a:pt x="1448577" y="3024336"/>
                  <a:pt x="937419" y="3024336"/>
                </a:cubicBezTo>
                <a:cubicBezTo>
                  <a:pt x="901350" y="3024336"/>
                  <a:pt x="865762" y="3022273"/>
                  <a:pt x="830829" y="3017733"/>
                </a:cubicBezTo>
                <a:cubicBezTo>
                  <a:pt x="565032" y="2879784"/>
                  <a:pt x="676792" y="2601660"/>
                  <a:pt x="901083" y="2560538"/>
                </a:cubicBezTo>
                <a:cubicBezTo>
                  <a:pt x="912947" y="2563700"/>
                  <a:pt x="925124" y="2564200"/>
                  <a:pt x="937419" y="2564200"/>
                </a:cubicBezTo>
                <a:cubicBezTo>
                  <a:pt x="1182204" y="2564200"/>
                  <a:pt x="1380640" y="2365763"/>
                  <a:pt x="1380641" y="2120980"/>
                </a:cubicBezTo>
                <a:lnTo>
                  <a:pt x="1380640" y="903358"/>
                </a:lnTo>
                <a:cubicBezTo>
                  <a:pt x="1380640" y="658574"/>
                  <a:pt x="1182204" y="460137"/>
                  <a:pt x="937419" y="460137"/>
                </a:cubicBezTo>
                <a:cubicBezTo>
                  <a:pt x="815027" y="460137"/>
                  <a:pt x="704222" y="509746"/>
                  <a:pt x="624015" y="589954"/>
                </a:cubicBezTo>
                <a:cubicBezTo>
                  <a:pt x="543808" y="670161"/>
                  <a:pt x="494199" y="780966"/>
                  <a:pt x="494199" y="903358"/>
                </a:cubicBezTo>
                <a:lnTo>
                  <a:pt x="494198" y="1607937"/>
                </a:lnTo>
                <a:cubicBezTo>
                  <a:pt x="365720" y="1602850"/>
                  <a:pt x="79084" y="1791747"/>
                  <a:pt x="11886" y="1990465"/>
                </a:cubicBezTo>
                <a:lnTo>
                  <a:pt x="11886" y="925533"/>
                </a:lnTo>
                <a:cubicBezTo>
                  <a:pt x="11886" y="669954"/>
                  <a:pt x="115480" y="438571"/>
                  <a:pt x="282968" y="271082"/>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9" name="Freeform 20">
            <a:extLst>
              <a:ext uri="{FF2B5EF4-FFF2-40B4-BE49-F238E27FC236}">
                <a16:creationId xmlns="" xmlns:a16="http://schemas.microsoft.com/office/drawing/2014/main" id="{E7EA4D8C-1255-4667-8798-A68E8BC1DADC}"/>
              </a:ext>
            </a:extLst>
          </p:cNvPr>
          <p:cNvSpPr/>
          <p:nvPr/>
        </p:nvSpPr>
        <p:spPr>
          <a:xfrm flipH="1">
            <a:off x="10895166" y="4140438"/>
            <a:ext cx="333882" cy="321039"/>
          </a:xfrm>
          <a:custGeom>
            <a:avLst/>
            <a:gdLst/>
            <a:ahLst/>
            <a:cxnLst/>
            <a:rect l="l" t="t" r="r" b="b"/>
            <a:pathLst>
              <a:path w="3948393" h="3817544">
                <a:moveTo>
                  <a:pt x="1888045" y="2370407"/>
                </a:moveTo>
                <a:lnTo>
                  <a:pt x="1180379" y="2998560"/>
                </a:lnTo>
                <a:lnTo>
                  <a:pt x="695350" y="2712314"/>
                </a:lnTo>
                <a:lnTo>
                  <a:pt x="703301" y="3014463"/>
                </a:lnTo>
                <a:lnTo>
                  <a:pt x="1888044" y="3817544"/>
                </a:lnTo>
                <a:cubicBezTo>
                  <a:pt x="1885393" y="3356368"/>
                  <a:pt x="1874793" y="2911096"/>
                  <a:pt x="1888045" y="2370407"/>
                </a:cubicBezTo>
                <a:close/>
                <a:moveTo>
                  <a:pt x="2059390" y="2370407"/>
                </a:moveTo>
                <a:cubicBezTo>
                  <a:pt x="2072642" y="2911096"/>
                  <a:pt x="2062042" y="3356368"/>
                  <a:pt x="2059391" y="3817544"/>
                </a:cubicBezTo>
                <a:lnTo>
                  <a:pt x="3244134" y="3014463"/>
                </a:lnTo>
                <a:lnTo>
                  <a:pt x="3252085" y="2712314"/>
                </a:lnTo>
                <a:lnTo>
                  <a:pt x="2767056" y="2998560"/>
                </a:lnTo>
                <a:close/>
                <a:moveTo>
                  <a:pt x="733907" y="1451867"/>
                </a:moveTo>
                <a:lnTo>
                  <a:pt x="0" y="2113471"/>
                </a:lnTo>
                <a:lnTo>
                  <a:pt x="1170450" y="2848461"/>
                </a:lnTo>
                <a:lnTo>
                  <a:pt x="1919327" y="2170968"/>
                </a:lnTo>
                <a:close/>
                <a:moveTo>
                  <a:pt x="3206900" y="1451867"/>
                </a:moveTo>
                <a:lnTo>
                  <a:pt x="2021479" y="2170968"/>
                </a:lnTo>
                <a:lnTo>
                  <a:pt x="2770356" y="2848461"/>
                </a:lnTo>
                <a:lnTo>
                  <a:pt x="3940806" y="2113471"/>
                </a:lnTo>
                <a:close/>
                <a:moveTo>
                  <a:pt x="1195981" y="0"/>
                </a:moveTo>
                <a:lnTo>
                  <a:pt x="10560" y="719101"/>
                </a:lnTo>
                <a:lnTo>
                  <a:pt x="759438" y="1396594"/>
                </a:lnTo>
                <a:lnTo>
                  <a:pt x="1929887" y="661605"/>
                </a:lnTo>
                <a:close/>
                <a:moveTo>
                  <a:pt x="2762973" y="0"/>
                </a:moveTo>
                <a:lnTo>
                  <a:pt x="2029067" y="661605"/>
                </a:lnTo>
                <a:lnTo>
                  <a:pt x="3199516" y="1396594"/>
                </a:lnTo>
                <a:lnTo>
                  <a:pt x="3948393" y="7191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0" name="Donut 6">
            <a:extLst>
              <a:ext uri="{FF2B5EF4-FFF2-40B4-BE49-F238E27FC236}">
                <a16:creationId xmlns="" xmlns:a16="http://schemas.microsoft.com/office/drawing/2014/main" id="{A295AF4B-FA2A-49D0-AF11-7B95EE29E5B4}"/>
              </a:ext>
            </a:extLst>
          </p:cNvPr>
          <p:cNvSpPr>
            <a:spLocks noChangeAspect="1"/>
          </p:cNvSpPr>
          <p:nvPr/>
        </p:nvSpPr>
        <p:spPr>
          <a:xfrm>
            <a:off x="9915340" y="4212639"/>
            <a:ext cx="333882" cy="333882"/>
          </a:xfrm>
          <a:custGeom>
            <a:avLst/>
            <a:gdLst/>
            <a:ahLst/>
            <a:cxnLst/>
            <a:rect l="l" t="t" r="r" b="b"/>
            <a:pathLst>
              <a:path w="3960000" h="3960000">
                <a:moveTo>
                  <a:pt x="1980000" y="1260000"/>
                </a:moveTo>
                <a:cubicBezTo>
                  <a:pt x="2377645" y="1260000"/>
                  <a:pt x="2700000" y="1582355"/>
                  <a:pt x="2700000" y="1980000"/>
                </a:cubicBezTo>
                <a:cubicBezTo>
                  <a:pt x="2700000" y="2377645"/>
                  <a:pt x="2377645" y="2700000"/>
                  <a:pt x="1980000" y="2700000"/>
                </a:cubicBezTo>
                <a:cubicBezTo>
                  <a:pt x="1582355" y="2700000"/>
                  <a:pt x="1260000" y="2377645"/>
                  <a:pt x="1260000" y="1980000"/>
                </a:cubicBezTo>
                <a:cubicBezTo>
                  <a:pt x="1260000" y="1582355"/>
                  <a:pt x="1582355" y="1260000"/>
                  <a:pt x="1980000" y="1260000"/>
                </a:cubicBezTo>
                <a:close/>
                <a:moveTo>
                  <a:pt x="2490424" y="1258488"/>
                </a:moveTo>
                <a:lnTo>
                  <a:pt x="3822407" y="1258488"/>
                </a:lnTo>
                <a:cubicBezTo>
                  <a:pt x="3911854" y="1481555"/>
                  <a:pt x="3960000" y="1725155"/>
                  <a:pt x="3960000" y="1980000"/>
                </a:cubicBezTo>
                <a:cubicBezTo>
                  <a:pt x="3960000" y="3073524"/>
                  <a:pt x="3073524" y="3960000"/>
                  <a:pt x="1980000" y="3960000"/>
                </a:cubicBezTo>
                <a:lnTo>
                  <a:pt x="1852759" y="3953575"/>
                </a:lnTo>
                <a:lnTo>
                  <a:pt x="2729076" y="2455486"/>
                </a:lnTo>
                <a:lnTo>
                  <a:pt x="2726868" y="2454194"/>
                </a:lnTo>
                <a:cubicBezTo>
                  <a:pt x="2814857" y="2317465"/>
                  <a:pt x="2865416" y="2154637"/>
                  <a:pt x="2865416" y="1980000"/>
                </a:cubicBezTo>
                <a:cubicBezTo>
                  <a:pt x="2865416" y="1681504"/>
                  <a:pt x="2717708" y="1417508"/>
                  <a:pt x="2490424" y="1258488"/>
                </a:cubicBezTo>
                <a:close/>
                <a:moveTo>
                  <a:pt x="334727" y="878603"/>
                </a:moveTo>
                <a:lnTo>
                  <a:pt x="1154753" y="2298930"/>
                </a:lnTo>
                <a:cubicBezTo>
                  <a:pt x="1281989" y="2630497"/>
                  <a:pt x="1603560" y="2865416"/>
                  <a:pt x="1980000" y="2865416"/>
                </a:cubicBezTo>
                <a:cubicBezTo>
                  <a:pt x="2123408" y="2865416"/>
                  <a:pt x="2258854" y="2831322"/>
                  <a:pt x="2378271" y="2770003"/>
                </a:cubicBezTo>
                <a:lnTo>
                  <a:pt x="1695481" y="3937251"/>
                </a:lnTo>
                <a:cubicBezTo>
                  <a:pt x="736579" y="3801546"/>
                  <a:pt x="0" y="2976792"/>
                  <a:pt x="0" y="1980000"/>
                </a:cubicBezTo>
                <a:cubicBezTo>
                  <a:pt x="0" y="1572291"/>
                  <a:pt x="123228" y="1193364"/>
                  <a:pt x="334727" y="878603"/>
                </a:cubicBezTo>
                <a:close/>
                <a:moveTo>
                  <a:pt x="1980000" y="0"/>
                </a:moveTo>
                <a:cubicBezTo>
                  <a:pt x="2762762" y="0"/>
                  <a:pt x="3439434" y="454224"/>
                  <a:pt x="3758731" y="1114488"/>
                </a:cubicBezTo>
                <a:lnTo>
                  <a:pt x="2165892" y="1114488"/>
                </a:lnTo>
                <a:cubicBezTo>
                  <a:pt x="2106002" y="1101330"/>
                  <a:pt x="2043789" y="1094584"/>
                  <a:pt x="1980000" y="1094584"/>
                </a:cubicBezTo>
                <a:cubicBezTo>
                  <a:pt x="1916211" y="1094584"/>
                  <a:pt x="1853998" y="1101330"/>
                  <a:pt x="1794108" y="1114488"/>
                </a:cubicBezTo>
                <a:lnTo>
                  <a:pt x="1774506" y="1114488"/>
                </a:lnTo>
                <a:lnTo>
                  <a:pt x="1774506" y="1119528"/>
                </a:lnTo>
                <a:cubicBezTo>
                  <a:pt x="1405645" y="1206316"/>
                  <a:pt x="1126346" y="1524537"/>
                  <a:pt x="1097987" y="1912608"/>
                </a:cubicBezTo>
                <a:lnTo>
                  <a:pt x="428214" y="752526"/>
                </a:lnTo>
                <a:cubicBezTo>
                  <a:pt x="789694" y="293724"/>
                  <a:pt x="1350545" y="0"/>
                  <a:pt x="19800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1" name="Freeform 22">
            <a:extLst>
              <a:ext uri="{FF2B5EF4-FFF2-40B4-BE49-F238E27FC236}">
                <a16:creationId xmlns="" xmlns:a16="http://schemas.microsoft.com/office/drawing/2014/main" id="{0FD9888F-E0BC-48D7-B9FC-9C2C8B324453}"/>
              </a:ext>
            </a:extLst>
          </p:cNvPr>
          <p:cNvSpPr>
            <a:spLocks noChangeAspect="1"/>
          </p:cNvSpPr>
          <p:nvPr/>
        </p:nvSpPr>
        <p:spPr>
          <a:xfrm rot="8580000">
            <a:off x="8854245" y="4188670"/>
            <a:ext cx="334774" cy="333882"/>
          </a:xfrm>
          <a:custGeom>
            <a:avLst/>
            <a:gdLst/>
            <a:ahLst/>
            <a:cxnLst/>
            <a:rect l="l" t="t" r="r" b="b"/>
            <a:pathLst>
              <a:path w="3872365" h="3862045">
                <a:moveTo>
                  <a:pt x="1786489" y="808318"/>
                </a:moveTo>
                <a:cubicBezTo>
                  <a:pt x="1525809" y="610106"/>
                  <a:pt x="1257124" y="397966"/>
                  <a:pt x="1040385" y="230829"/>
                </a:cubicBezTo>
                <a:cubicBezTo>
                  <a:pt x="1905215" y="-194386"/>
                  <a:pt x="2650439" y="24572"/>
                  <a:pt x="3162062" y="429660"/>
                </a:cubicBezTo>
                <a:cubicBezTo>
                  <a:pt x="3007351" y="875340"/>
                  <a:pt x="2905932" y="1443216"/>
                  <a:pt x="2745609" y="1410478"/>
                </a:cubicBezTo>
                <a:cubicBezTo>
                  <a:pt x="2633182" y="1430335"/>
                  <a:pt x="2220955" y="1138671"/>
                  <a:pt x="1786489" y="808318"/>
                </a:cubicBezTo>
                <a:close/>
                <a:moveTo>
                  <a:pt x="2701004" y="2590217"/>
                </a:moveTo>
                <a:cubicBezTo>
                  <a:pt x="2682933" y="2576481"/>
                  <a:pt x="2672282" y="2559744"/>
                  <a:pt x="2670336" y="2539383"/>
                </a:cubicBezTo>
                <a:cubicBezTo>
                  <a:pt x="2587360" y="2376647"/>
                  <a:pt x="3042640" y="1246798"/>
                  <a:pt x="3299881" y="563773"/>
                </a:cubicBezTo>
                <a:cubicBezTo>
                  <a:pt x="3959368" y="1266493"/>
                  <a:pt x="3967860" y="2043171"/>
                  <a:pt x="3730056" y="2650875"/>
                </a:cubicBezTo>
                <a:cubicBezTo>
                  <a:pt x="3317547" y="2635434"/>
                  <a:pt x="2827499" y="2686366"/>
                  <a:pt x="2701004" y="2590217"/>
                </a:cubicBezTo>
                <a:close/>
                <a:moveTo>
                  <a:pt x="19691" y="2248546"/>
                </a:moveTo>
                <a:cubicBezTo>
                  <a:pt x="-100797" y="1292396"/>
                  <a:pt x="348853" y="659059"/>
                  <a:pt x="898439" y="307194"/>
                </a:cubicBezTo>
                <a:cubicBezTo>
                  <a:pt x="1269469" y="598575"/>
                  <a:pt x="1773388" y="879352"/>
                  <a:pt x="1690237" y="1020281"/>
                </a:cubicBezTo>
                <a:cubicBezTo>
                  <a:pt x="1661713" y="1200709"/>
                  <a:pt x="629275" y="1847170"/>
                  <a:pt x="19691" y="2248546"/>
                </a:cubicBezTo>
                <a:close/>
                <a:moveTo>
                  <a:pt x="1805382" y="3858278"/>
                </a:moveTo>
                <a:cubicBezTo>
                  <a:pt x="1676483" y="3404460"/>
                  <a:pt x="1433840" y="2881111"/>
                  <a:pt x="1583946" y="2815971"/>
                </a:cubicBezTo>
                <a:cubicBezTo>
                  <a:pt x="1713076" y="2686769"/>
                  <a:pt x="2928316" y="2770622"/>
                  <a:pt x="3657403" y="2804207"/>
                </a:cubicBezTo>
                <a:cubicBezTo>
                  <a:pt x="3192869" y="3648569"/>
                  <a:pt x="2456828" y="3896652"/>
                  <a:pt x="1805382" y="3858278"/>
                </a:cubicBezTo>
                <a:close/>
                <a:moveTo>
                  <a:pt x="762284" y="3480575"/>
                </a:moveTo>
                <a:cubicBezTo>
                  <a:pt x="380940" y="3198297"/>
                  <a:pt x="161300" y="2806810"/>
                  <a:pt x="58293" y="2412172"/>
                </a:cubicBezTo>
                <a:cubicBezTo>
                  <a:pt x="450067" y="2149344"/>
                  <a:pt x="872820" y="1756853"/>
                  <a:pt x="981158" y="1879484"/>
                </a:cubicBezTo>
                <a:cubicBezTo>
                  <a:pt x="1143940" y="1962367"/>
                  <a:pt x="1439720" y="3144041"/>
                  <a:pt x="1633080" y="3847823"/>
                </a:cubicBezTo>
                <a:cubicBezTo>
                  <a:pt x="1278110" y="3779994"/>
                  <a:pt x="991090" y="3649942"/>
                  <a:pt x="762284" y="348057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2" name="Oval 10">
            <a:extLst>
              <a:ext uri="{FF2B5EF4-FFF2-40B4-BE49-F238E27FC236}">
                <a16:creationId xmlns="" xmlns:a16="http://schemas.microsoft.com/office/drawing/2014/main" id="{BFBFCD1D-38FD-4367-BAAA-40A383CCE5F9}"/>
              </a:ext>
            </a:extLst>
          </p:cNvPr>
          <p:cNvSpPr/>
          <p:nvPr/>
        </p:nvSpPr>
        <p:spPr>
          <a:xfrm>
            <a:off x="10946267" y="2817827"/>
            <a:ext cx="274046" cy="272660"/>
          </a:xfrm>
          <a:custGeom>
            <a:avLst/>
            <a:gdLst/>
            <a:ahLst/>
            <a:cxnLst/>
            <a:rect l="l" t="t" r="r" b="b"/>
            <a:pathLst>
              <a:path w="2956013" h="2941055">
                <a:moveTo>
                  <a:pt x="2169165" y="2259549"/>
                </a:moveTo>
                <a:cubicBezTo>
                  <a:pt x="2305163" y="2320579"/>
                  <a:pt x="2430502" y="2400997"/>
                  <a:pt x="2542352" y="2496872"/>
                </a:cubicBezTo>
                <a:cubicBezTo>
                  <a:pt x="2303978" y="2744099"/>
                  <a:pt x="1979593" y="2907447"/>
                  <a:pt x="1617206" y="2939204"/>
                </a:cubicBezTo>
                <a:lnTo>
                  <a:pt x="1588575" y="2925411"/>
                </a:lnTo>
                <a:cubicBezTo>
                  <a:pt x="1835671" y="2758142"/>
                  <a:pt x="2037335" y="2529257"/>
                  <a:pt x="2169165" y="2259549"/>
                </a:cubicBezTo>
                <a:close/>
                <a:moveTo>
                  <a:pt x="797309" y="2254509"/>
                </a:moveTo>
                <a:cubicBezTo>
                  <a:pt x="928512" y="2525684"/>
                  <a:pt x="1129977" y="2756161"/>
                  <a:pt x="1376879" y="2925229"/>
                </a:cubicBezTo>
                <a:cubicBezTo>
                  <a:pt x="1367940" y="2931748"/>
                  <a:pt x="1358086" y="2936536"/>
                  <a:pt x="1348086" y="2941055"/>
                </a:cubicBezTo>
                <a:cubicBezTo>
                  <a:pt x="981929" y="2910776"/>
                  <a:pt x="654006" y="2746454"/>
                  <a:pt x="413461" y="2497054"/>
                </a:cubicBezTo>
                <a:cubicBezTo>
                  <a:pt x="528278" y="2398621"/>
                  <a:pt x="657289" y="2316447"/>
                  <a:pt x="797309" y="2254509"/>
                </a:cubicBezTo>
                <a:close/>
                <a:moveTo>
                  <a:pt x="1426305" y="2108791"/>
                </a:moveTo>
                <a:lnTo>
                  <a:pt x="1426305" y="2824067"/>
                </a:lnTo>
                <a:cubicBezTo>
                  <a:pt x="1203050" y="2668305"/>
                  <a:pt x="1020431" y="2458508"/>
                  <a:pt x="899682" y="2212532"/>
                </a:cubicBezTo>
                <a:cubicBezTo>
                  <a:pt x="1063835" y="2148883"/>
                  <a:pt x="1241204" y="2112683"/>
                  <a:pt x="1426305" y="2108791"/>
                </a:cubicBezTo>
                <a:close/>
                <a:moveTo>
                  <a:pt x="1527809" y="2108695"/>
                </a:moveTo>
                <a:cubicBezTo>
                  <a:pt x="1717707" y="2112557"/>
                  <a:pt x="1899494" y="2150291"/>
                  <a:pt x="2067336" y="2216559"/>
                </a:cubicBezTo>
                <a:cubicBezTo>
                  <a:pt x="1943936" y="2466549"/>
                  <a:pt x="1756622" y="2679032"/>
                  <a:pt x="1527809" y="2835300"/>
                </a:cubicBezTo>
                <a:close/>
                <a:moveTo>
                  <a:pt x="2354776" y="1530125"/>
                </a:moveTo>
                <a:lnTo>
                  <a:pt x="2955077" y="1530125"/>
                </a:lnTo>
                <a:cubicBezTo>
                  <a:pt x="2942393" y="1866074"/>
                  <a:pt x="2817414" y="2173186"/>
                  <a:pt x="2615767" y="2414127"/>
                </a:cubicBezTo>
                <a:cubicBezTo>
                  <a:pt x="2496453" y="2311434"/>
                  <a:pt x="2362630" y="2225327"/>
                  <a:pt x="2217376" y="2159975"/>
                </a:cubicBezTo>
                <a:cubicBezTo>
                  <a:pt x="2300477" y="1965771"/>
                  <a:pt x="2348521" y="1753185"/>
                  <a:pt x="2354776" y="1530125"/>
                </a:cubicBezTo>
                <a:close/>
                <a:moveTo>
                  <a:pt x="1527809" y="1530125"/>
                </a:moveTo>
                <a:lnTo>
                  <a:pt x="2244039" y="1530125"/>
                </a:lnTo>
                <a:cubicBezTo>
                  <a:pt x="2237819" y="1737690"/>
                  <a:pt x="2192963" y="1935525"/>
                  <a:pt x="2115825" y="2116496"/>
                </a:cubicBezTo>
                <a:cubicBezTo>
                  <a:pt x="1933189" y="2043464"/>
                  <a:pt x="1735000" y="2001899"/>
                  <a:pt x="1527809" y="1997958"/>
                </a:cubicBezTo>
                <a:close/>
                <a:moveTo>
                  <a:pt x="725097" y="1530125"/>
                </a:moveTo>
                <a:lnTo>
                  <a:pt x="1426305" y="1530125"/>
                </a:lnTo>
                <a:lnTo>
                  <a:pt x="1426305" y="1998054"/>
                </a:lnTo>
                <a:cubicBezTo>
                  <a:pt x="1224105" y="2002029"/>
                  <a:pt x="1030504" y="2041966"/>
                  <a:pt x="851699" y="2112283"/>
                </a:cubicBezTo>
                <a:cubicBezTo>
                  <a:pt x="775482" y="1932518"/>
                  <a:pt x="731260" y="1736112"/>
                  <a:pt x="725097" y="1530125"/>
                </a:cubicBezTo>
                <a:close/>
                <a:moveTo>
                  <a:pt x="934" y="1530125"/>
                </a:moveTo>
                <a:lnTo>
                  <a:pt x="614360" y="1530125"/>
                </a:lnTo>
                <a:cubicBezTo>
                  <a:pt x="620543" y="1751166"/>
                  <a:pt x="667772" y="1961919"/>
                  <a:pt x="749235" y="2154869"/>
                </a:cubicBezTo>
                <a:cubicBezTo>
                  <a:pt x="599936" y="2221117"/>
                  <a:pt x="462426" y="2308980"/>
                  <a:pt x="340129" y="2414234"/>
                </a:cubicBezTo>
                <a:cubicBezTo>
                  <a:pt x="138582" y="2173144"/>
                  <a:pt x="13619" y="1866051"/>
                  <a:pt x="934" y="1530125"/>
                </a:cubicBezTo>
                <a:close/>
                <a:moveTo>
                  <a:pt x="883886" y="768586"/>
                </a:moveTo>
                <a:cubicBezTo>
                  <a:pt x="1053566" y="831753"/>
                  <a:pt x="1236128" y="867407"/>
                  <a:pt x="1426305" y="871035"/>
                </a:cubicBezTo>
                <a:lnTo>
                  <a:pt x="1426305" y="1428622"/>
                </a:lnTo>
                <a:lnTo>
                  <a:pt x="724559" y="1428622"/>
                </a:lnTo>
                <a:cubicBezTo>
                  <a:pt x="730221" y="1192426"/>
                  <a:pt x="785872" y="968634"/>
                  <a:pt x="883886" y="768586"/>
                </a:cubicBezTo>
                <a:close/>
                <a:moveTo>
                  <a:pt x="2083288" y="764501"/>
                </a:moveTo>
                <a:cubicBezTo>
                  <a:pt x="2182501" y="965616"/>
                  <a:pt x="2238869" y="1190833"/>
                  <a:pt x="2244577" y="1428622"/>
                </a:cubicBezTo>
                <a:lnTo>
                  <a:pt x="1527809" y="1428622"/>
                </a:lnTo>
                <a:lnTo>
                  <a:pt x="1527809" y="871130"/>
                </a:lnTo>
                <a:cubicBezTo>
                  <a:pt x="1722835" y="867528"/>
                  <a:pt x="1909881" y="830382"/>
                  <a:pt x="2083288" y="764501"/>
                </a:cubicBezTo>
                <a:close/>
                <a:moveTo>
                  <a:pt x="375750" y="484510"/>
                </a:moveTo>
                <a:cubicBezTo>
                  <a:pt x="497688" y="583858"/>
                  <a:pt x="633678" y="666438"/>
                  <a:pt x="780212" y="729142"/>
                </a:cubicBezTo>
                <a:cubicBezTo>
                  <a:pt x="677519" y="941475"/>
                  <a:pt x="619429" y="1178562"/>
                  <a:pt x="613822" y="1428622"/>
                </a:cubicBezTo>
                <a:lnTo>
                  <a:pt x="0" y="1428622"/>
                </a:lnTo>
                <a:cubicBezTo>
                  <a:pt x="9263" y="1065848"/>
                  <a:pt x="149371" y="735691"/>
                  <a:pt x="375750" y="484510"/>
                </a:cubicBezTo>
                <a:close/>
                <a:moveTo>
                  <a:pt x="2580304" y="484479"/>
                </a:moveTo>
                <a:cubicBezTo>
                  <a:pt x="2806628" y="735651"/>
                  <a:pt x="2946750" y="1065827"/>
                  <a:pt x="2956013" y="1428622"/>
                </a:cubicBezTo>
                <a:lnTo>
                  <a:pt x="2355314" y="1428622"/>
                </a:lnTo>
                <a:cubicBezTo>
                  <a:pt x="2349636" y="1176504"/>
                  <a:pt x="2290630" y="937573"/>
                  <a:pt x="2186241" y="724113"/>
                </a:cubicBezTo>
                <a:cubicBezTo>
                  <a:pt x="2328935" y="662418"/>
                  <a:pt x="2461323" y="581449"/>
                  <a:pt x="2580304" y="484479"/>
                </a:cubicBezTo>
                <a:close/>
                <a:moveTo>
                  <a:pt x="1426305" y="124032"/>
                </a:moveTo>
                <a:lnTo>
                  <a:pt x="1426305" y="760298"/>
                </a:lnTo>
                <a:cubicBezTo>
                  <a:pt x="1253727" y="756791"/>
                  <a:pt x="1087879" y="724966"/>
                  <a:pt x="933247" y="668842"/>
                </a:cubicBezTo>
                <a:cubicBezTo>
                  <a:pt x="1054039" y="451822"/>
                  <a:pt x="1223389" y="265609"/>
                  <a:pt x="1426305" y="124032"/>
                </a:cubicBezTo>
                <a:close/>
                <a:moveTo>
                  <a:pt x="1527809" y="112799"/>
                </a:moveTo>
                <a:cubicBezTo>
                  <a:pt x="1736145" y="255085"/>
                  <a:pt x="1910079" y="443973"/>
                  <a:pt x="2033951" y="664748"/>
                </a:cubicBezTo>
                <a:cubicBezTo>
                  <a:pt x="1875578" y="723616"/>
                  <a:pt x="1705238" y="756901"/>
                  <a:pt x="1527809" y="760394"/>
                </a:cubicBezTo>
                <a:close/>
                <a:moveTo>
                  <a:pt x="1632157" y="1693"/>
                </a:moveTo>
                <a:cubicBezTo>
                  <a:pt x="1969090" y="34839"/>
                  <a:pt x="2272411" y="181752"/>
                  <a:pt x="2502559" y="404493"/>
                </a:cubicBezTo>
                <a:cubicBezTo>
                  <a:pt x="2392455" y="493535"/>
                  <a:pt x="2270018" y="567692"/>
                  <a:pt x="2138287" y="624414"/>
                </a:cubicBezTo>
                <a:cubicBezTo>
                  <a:pt x="2004803" y="382989"/>
                  <a:pt x="1815448" y="176841"/>
                  <a:pt x="1587368" y="23269"/>
                </a:cubicBezTo>
                <a:close/>
                <a:moveTo>
                  <a:pt x="1333466" y="0"/>
                </a:moveTo>
                <a:lnTo>
                  <a:pt x="1376468" y="23177"/>
                </a:lnTo>
                <a:cubicBezTo>
                  <a:pt x="1149236" y="178863"/>
                  <a:pt x="960516" y="386575"/>
                  <a:pt x="827965" y="629347"/>
                </a:cubicBezTo>
                <a:cubicBezTo>
                  <a:pt x="692459" y="571593"/>
                  <a:pt x="566467" y="495851"/>
                  <a:pt x="453430" y="404475"/>
                </a:cubicBezTo>
                <a:cubicBezTo>
                  <a:pt x="685742" y="179438"/>
                  <a:pt x="992667" y="31629"/>
                  <a:pt x="133346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3" name="Freeform 23">
            <a:extLst>
              <a:ext uri="{FF2B5EF4-FFF2-40B4-BE49-F238E27FC236}">
                <a16:creationId xmlns="" xmlns:a16="http://schemas.microsoft.com/office/drawing/2014/main" id="{E7E99D0B-A512-43C2-8221-4F1790EA912A}"/>
              </a:ext>
            </a:extLst>
          </p:cNvPr>
          <p:cNvSpPr>
            <a:spLocks noChangeAspect="1"/>
          </p:cNvSpPr>
          <p:nvPr/>
        </p:nvSpPr>
        <p:spPr>
          <a:xfrm flipH="1">
            <a:off x="10744307" y="3534225"/>
            <a:ext cx="381264" cy="242587"/>
          </a:xfrm>
          <a:custGeom>
            <a:avLst/>
            <a:gdLst/>
            <a:ahLst/>
            <a:cxnLst/>
            <a:rect l="l" t="t" r="r" b="b"/>
            <a:pathLst>
              <a:path w="3980365" h="2532594">
                <a:moveTo>
                  <a:pt x="1988360" y="58973"/>
                </a:moveTo>
                <a:cubicBezTo>
                  <a:pt x="1988306" y="58975"/>
                  <a:pt x="1988252" y="58977"/>
                  <a:pt x="1988199" y="58995"/>
                </a:cubicBezTo>
                <a:cubicBezTo>
                  <a:pt x="1988145" y="58977"/>
                  <a:pt x="1988091" y="58975"/>
                  <a:pt x="1988037" y="58973"/>
                </a:cubicBezTo>
                <a:lnTo>
                  <a:pt x="1988037" y="59017"/>
                </a:lnTo>
                <a:cubicBezTo>
                  <a:pt x="1574406" y="74019"/>
                  <a:pt x="1375335" y="406725"/>
                  <a:pt x="1370318" y="708381"/>
                </a:cubicBezTo>
                <a:cubicBezTo>
                  <a:pt x="1362506" y="1089140"/>
                  <a:pt x="1497435" y="1312904"/>
                  <a:pt x="1568575" y="1407072"/>
                </a:cubicBezTo>
                <a:cubicBezTo>
                  <a:pt x="1631785" y="1490670"/>
                  <a:pt x="1727890" y="1649476"/>
                  <a:pt x="1617443" y="1704159"/>
                </a:cubicBezTo>
                <a:cubicBezTo>
                  <a:pt x="1318592" y="1846636"/>
                  <a:pt x="1062028" y="1946829"/>
                  <a:pt x="927030" y="2049664"/>
                </a:cubicBezTo>
                <a:cubicBezTo>
                  <a:pt x="705669" y="2234426"/>
                  <a:pt x="740656" y="2445615"/>
                  <a:pt x="754501" y="2532594"/>
                </a:cubicBezTo>
                <a:lnTo>
                  <a:pt x="1988199" y="2531551"/>
                </a:lnTo>
                <a:lnTo>
                  <a:pt x="3221896" y="2532594"/>
                </a:lnTo>
                <a:cubicBezTo>
                  <a:pt x="3235741" y="2445615"/>
                  <a:pt x="3270728" y="2234426"/>
                  <a:pt x="3049367" y="2049664"/>
                </a:cubicBezTo>
                <a:cubicBezTo>
                  <a:pt x="2914369" y="1946829"/>
                  <a:pt x="2657805" y="1846636"/>
                  <a:pt x="2358954" y="1704159"/>
                </a:cubicBezTo>
                <a:cubicBezTo>
                  <a:pt x="2248507" y="1649476"/>
                  <a:pt x="2344612" y="1490670"/>
                  <a:pt x="2407822" y="1407072"/>
                </a:cubicBezTo>
                <a:cubicBezTo>
                  <a:pt x="2478962" y="1312904"/>
                  <a:pt x="2613891" y="1089140"/>
                  <a:pt x="2606079" y="708381"/>
                </a:cubicBezTo>
                <a:cubicBezTo>
                  <a:pt x="2601062" y="406725"/>
                  <a:pt x="2401991" y="74019"/>
                  <a:pt x="1988360" y="59017"/>
                </a:cubicBezTo>
                <a:close/>
                <a:moveTo>
                  <a:pt x="1093515" y="0"/>
                </a:moveTo>
                <a:cubicBezTo>
                  <a:pt x="736613" y="12826"/>
                  <a:pt x="553627" y="327881"/>
                  <a:pt x="549299" y="588096"/>
                </a:cubicBezTo>
                <a:cubicBezTo>
                  <a:pt x="542562" y="916461"/>
                  <a:pt x="658924" y="1109434"/>
                  <a:pt x="720275" y="1190644"/>
                </a:cubicBezTo>
                <a:cubicBezTo>
                  <a:pt x="774787" y="1262738"/>
                  <a:pt x="857667" y="1399692"/>
                  <a:pt x="762418" y="1446850"/>
                </a:cubicBezTo>
                <a:cubicBezTo>
                  <a:pt x="504691" y="1569722"/>
                  <a:pt x="283431" y="1656128"/>
                  <a:pt x="167010" y="1744812"/>
                </a:cubicBezTo>
                <a:cubicBezTo>
                  <a:pt x="-23891" y="1904150"/>
                  <a:pt x="672" y="2013351"/>
                  <a:pt x="1392" y="2161289"/>
                </a:cubicBezTo>
                <a:cubicBezTo>
                  <a:pt x="356083" y="2160989"/>
                  <a:pt x="261990" y="2166300"/>
                  <a:pt x="616681" y="2166000"/>
                </a:cubicBezTo>
                <a:cubicBezTo>
                  <a:pt x="794788" y="1846239"/>
                  <a:pt x="1045824" y="1778915"/>
                  <a:pt x="1453932" y="1593789"/>
                </a:cubicBezTo>
                <a:cubicBezTo>
                  <a:pt x="1171572" y="1115084"/>
                  <a:pt x="1046285" y="714919"/>
                  <a:pt x="1414663" y="124017"/>
                </a:cubicBezTo>
                <a:cubicBezTo>
                  <a:pt x="1309485" y="41539"/>
                  <a:pt x="1305280" y="26381"/>
                  <a:pt x="1093515" y="0"/>
                </a:cubicBezTo>
                <a:close/>
                <a:moveTo>
                  <a:pt x="2886850" y="0"/>
                </a:moveTo>
                <a:cubicBezTo>
                  <a:pt x="2675085" y="26381"/>
                  <a:pt x="2670880" y="41539"/>
                  <a:pt x="2565702" y="124017"/>
                </a:cubicBezTo>
                <a:cubicBezTo>
                  <a:pt x="2934080" y="714919"/>
                  <a:pt x="2808793" y="1115084"/>
                  <a:pt x="2526433" y="1593789"/>
                </a:cubicBezTo>
                <a:cubicBezTo>
                  <a:pt x="2934542" y="1778915"/>
                  <a:pt x="3185577" y="1846239"/>
                  <a:pt x="3363685" y="2166000"/>
                </a:cubicBezTo>
                <a:cubicBezTo>
                  <a:pt x="3718376" y="2166300"/>
                  <a:pt x="3624282" y="2160989"/>
                  <a:pt x="3978973" y="2161289"/>
                </a:cubicBezTo>
                <a:cubicBezTo>
                  <a:pt x="3979693" y="2013351"/>
                  <a:pt x="4004256" y="1904150"/>
                  <a:pt x="3813355" y="1744812"/>
                </a:cubicBezTo>
                <a:cubicBezTo>
                  <a:pt x="3696934" y="1656128"/>
                  <a:pt x="3475674" y="1569722"/>
                  <a:pt x="3217947" y="1446850"/>
                </a:cubicBezTo>
                <a:cubicBezTo>
                  <a:pt x="3122698" y="1399692"/>
                  <a:pt x="3205579" y="1262738"/>
                  <a:pt x="3260090" y="1190644"/>
                </a:cubicBezTo>
                <a:cubicBezTo>
                  <a:pt x="3321441" y="1109434"/>
                  <a:pt x="3437803" y="916461"/>
                  <a:pt x="3431066" y="588096"/>
                </a:cubicBezTo>
                <a:cubicBezTo>
                  <a:pt x="3426739" y="327881"/>
                  <a:pt x="3243752" y="12826"/>
                  <a:pt x="288685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4" name="Freeform 24">
            <a:extLst>
              <a:ext uri="{FF2B5EF4-FFF2-40B4-BE49-F238E27FC236}">
                <a16:creationId xmlns="" xmlns:a16="http://schemas.microsoft.com/office/drawing/2014/main" id="{75E859E9-0727-4A81-AB8F-453333C0490D}"/>
              </a:ext>
            </a:extLst>
          </p:cNvPr>
          <p:cNvSpPr/>
          <p:nvPr/>
        </p:nvSpPr>
        <p:spPr>
          <a:xfrm flipH="1">
            <a:off x="9798036" y="2451352"/>
            <a:ext cx="273937" cy="274090"/>
          </a:xfrm>
          <a:custGeom>
            <a:avLst/>
            <a:gdLst/>
            <a:ahLst/>
            <a:cxnLst/>
            <a:rect l="l" t="t" r="r" b="b"/>
            <a:pathLst>
              <a:path w="2488805" h="2473621">
                <a:moveTo>
                  <a:pt x="1244564" y="0"/>
                </a:moveTo>
                <a:cubicBezTo>
                  <a:pt x="1244510" y="2"/>
                  <a:pt x="1244456" y="4"/>
                  <a:pt x="1244403" y="22"/>
                </a:cubicBezTo>
                <a:cubicBezTo>
                  <a:pt x="1244349" y="4"/>
                  <a:pt x="1244295" y="2"/>
                  <a:pt x="1244241" y="0"/>
                </a:cubicBezTo>
                <a:lnTo>
                  <a:pt x="1244241" y="44"/>
                </a:lnTo>
                <a:cubicBezTo>
                  <a:pt x="830610" y="15046"/>
                  <a:pt x="631539" y="347752"/>
                  <a:pt x="626522" y="649408"/>
                </a:cubicBezTo>
                <a:cubicBezTo>
                  <a:pt x="618710" y="1030167"/>
                  <a:pt x="753639" y="1253931"/>
                  <a:pt x="824779" y="1348099"/>
                </a:cubicBezTo>
                <a:cubicBezTo>
                  <a:pt x="887989" y="1431697"/>
                  <a:pt x="984094" y="1590503"/>
                  <a:pt x="873647" y="1645186"/>
                </a:cubicBezTo>
                <a:cubicBezTo>
                  <a:pt x="574796" y="1787663"/>
                  <a:pt x="318232" y="1887856"/>
                  <a:pt x="183234" y="1990691"/>
                </a:cubicBezTo>
                <a:cubicBezTo>
                  <a:pt x="-38127" y="2175453"/>
                  <a:pt x="-3140" y="2386642"/>
                  <a:pt x="10705" y="2473621"/>
                </a:cubicBezTo>
                <a:lnTo>
                  <a:pt x="1244403" y="2472578"/>
                </a:lnTo>
                <a:lnTo>
                  <a:pt x="2478100" y="2473621"/>
                </a:lnTo>
                <a:cubicBezTo>
                  <a:pt x="2491945" y="2386642"/>
                  <a:pt x="2526932" y="2175453"/>
                  <a:pt x="2305571" y="1990691"/>
                </a:cubicBezTo>
                <a:cubicBezTo>
                  <a:pt x="2170573" y="1887856"/>
                  <a:pt x="1914009" y="1787663"/>
                  <a:pt x="1615158" y="1645186"/>
                </a:cubicBezTo>
                <a:cubicBezTo>
                  <a:pt x="1504711" y="1590503"/>
                  <a:pt x="1600816" y="1431697"/>
                  <a:pt x="1664026" y="1348099"/>
                </a:cubicBezTo>
                <a:cubicBezTo>
                  <a:pt x="1735166" y="1253931"/>
                  <a:pt x="1870095" y="1030167"/>
                  <a:pt x="1862283" y="649408"/>
                </a:cubicBezTo>
                <a:cubicBezTo>
                  <a:pt x="1857266" y="347752"/>
                  <a:pt x="1658195" y="15046"/>
                  <a:pt x="1244564" y="4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5" name="Rectangle 6">
            <a:extLst>
              <a:ext uri="{FF2B5EF4-FFF2-40B4-BE49-F238E27FC236}">
                <a16:creationId xmlns="" xmlns:a16="http://schemas.microsoft.com/office/drawing/2014/main" id="{FC49CAAF-798A-4CB4-B855-30560221045D}"/>
              </a:ext>
            </a:extLst>
          </p:cNvPr>
          <p:cNvSpPr>
            <a:spLocks noChangeAspect="1"/>
          </p:cNvSpPr>
          <p:nvPr/>
        </p:nvSpPr>
        <p:spPr>
          <a:xfrm>
            <a:off x="10404476" y="3090487"/>
            <a:ext cx="269910" cy="275443"/>
          </a:xfrm>
          <a:custGeom>
            <a:avLst/>
            <a:gdLst/>
            <a:ahLst/>
            <a:cxnLst/>
            <a:rect l="l" t="t" r="r" b="b"/>
            <a:pathLst>
              <a:path w="3860876" h="3940019">
                <a:moveTo>
                  <a:pt x="3248876" y="1942264"/>
                </a:moveTo>
                <a:lnTo>
                  <a:pt x="3860876" y="1942264"/>
                </a:lnTo>
                <a:lnTo>
                  <a:pt x="3860876" y="2090815"/>
                </a:lnTo>
                <a:lnTo>
                  <a:pt x="3859023" y="2090815"/>
                </a:lnTo>
                <a:cubicBezTo>
                  <a:pt x="3817225" y="2949620"/>
                  <a:pt x="3215273" y="3679864"/>
                  <a:pt x="2378197" y="3884304"/>
                </a:cubicBezTo>
                <a:cubicBezTo>
                  <a:pt x="2219818" y="3922985"/>
                  <a:pt x="2060231" y="3941082"/>
                  <a:pt x="1902626" y="3939971"/>
                </a:cubicBezTo>
                <a:cubicBezTo>
                  <a:pt x="1286982" y="3935631"/>
                  <a:pt x="701577" y="3638194"/>
                  <a:pt x="337583" y="3128887"/>
                </a:cubicBezTo>
                <a:lnTo>
                  <a:pt x="30667" y="3435803"/>
                </a:lnTo>
                <a:lnTo>
                  <a:pt x="30667" y="2342045"/>
                </a:lnTo>
                <a:lnTo>
                  <a:pt x="1124425" y="2342045"/>
                </a:lnTo>
                <a:lnTo>
                  <a:pt x="781340" y="2685130"/>
                </a:lnTo>
                <a:cubicBezTo>
                  <a:pt x="1079782" y="3180935"/>
                  <a:pt x="1667379" y="3425841"/>
                  <a:pt x="2232517" y="3287817"/>
                </a:cubicBezTo>
                <a:cubicBezTo>
                  <a:pt x="2810639" y="3146622"/>
                  <a:pt x="3224897" y="2638979"/>
                  <a:pt x="3247291" y="2044286"/>
                </a:cubicBezTo>
                <a:lnTo>
                  <a:pt x="3248876" y="2044345"/>
                </a:lnTo>
                <a:close/>
                <a:moveTo>
                  <a:pt x="1958249" y="48"/>
                </a:moveTo>
                <a:cubicBezTo>
                  <a:pt x="2573893" y="4388"/>
                  <a:pt x="3159298" y="301825"/>
                  <a:pt x="3523293" y="811132"/>
                </a:cubicBezTo>
                <a:lnTo>
                  <a:pt x="3830209" y="504216"/>
                </a:lnTo>
                <a:lnTo>
                  <a:pt x="3830209" y="1597974"/>
                </a:lnTo>
                <a:lnTo>
                  <a:pt x="2736450" y="1597974"/>
                </a:lnTo>
                <a:lnTo>
                  <a:pt x="3079535" y="1254889"/>
                </a:lnTo>
                <a:cubicBezTo>
                  <a:pt x="2781093" y="759084"/>
                  <a:pt x="2193496" y="514178"/>
                  <a:pt x="1628358" y="652202"/>
                </a:cubicBezTo>
                <a:cubicBezTo>
                  <a:pt x="1050236" y="793397"/>
                  <a:pt x="635978" y="1301040"/>
                  <a:pt x="613584" y="1895733"/>
                </a:cubicBezTo>
                <a:lnTo>
                  <a:pt x="612000" y="1895674"/>
                </a:lnTo>
                <a:lnTo>
                  <a:pt x="612000" y="1985958"/>
                </a:lnTo>
                <a:lnTo>
                  <a:pt x="0" y="1985958"/>
                </a:lnTo>
                <a:lnTo>
                  <a:pt x="0" y="1837407"/>
                </a:lnTo>
                <a:lnTo>
                  <a:pt x="2787" y="1837407"/>
                </a:lnTo>
                <a:cubicBezTo>
                  <a:pt x="49183" y="983705"/>
                  <a:pt x="649445" y="259216"/>
                  <a:pt x="1482678" y="55715"/>
                </a:cubicBezTo>
                <a:cubicBezTo>
                  <a:pt x="1641057" y="17034"/>
                  <a:pt x="1800644" y="-1063"/>
                  <a:pt x="1958249" y="4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6" name="Down Arrow 1">
            <a:extLst>
              <a:ext uri="{FF2B5EF4-FFF2-40B4-BE49-F238E27FC236}">
                <a16:creationId xmlns="" xmlns:a16="http://schemas.microsoft.com/office/drawing/2014/main" id="{2BFFB998-92F5-43BC-80EE-7AAF6B375559}"/>
              </a:ext>
            </a:extLst>
          </p:cNvPr>
          <p:cNvSpPr>
            <a:spLocks noChangeAspect="1"/>
          </p:cNvSpPr>
          <p:nvPr/>
        </p:nvSpPr>
        <p:spPr>
          <a:xfrm>
            <a:off x="9685369" y="4229285"/>
            <a:ext cx="187553" cy="275443"/>
          </a:xfrm>
          <a:custGeom>
            <a:avLst/>
            <a:gdLst/>
            <a:ahLst/>
            <a:cxnLst/>
            <a:rect l="l" t="t" r="r" b="b"/>
            <a:pathLst>
              <a:path w="2745756" h="4032448">
                <a:moveTo>
                  <a:pt x="1622229" y="1008112"/>
                </a:moveTo>
                <a:lnTo>
                  <a:pt x="2371247" y="1008112"/>
                </a:lnTo>
                <a:lnTo>
                  <a:pt x="2371247" y="3081405"/>
                </a:lnTo>
                <a:lnTo>
                  <a:pt x="2745756" y="3081405"/>
                </a:lnTo>
                <a:lnTo>
                  <a:pt x="1996738" y="4032448"/>
                </a:lnTo>
                <a:lnTo>
                  <a:pt x="1247720" y="3081405"/>
                </a:lnTo>
                <a:lnTo>
                  <a:pt x="1622229" y="3081405"/>
                </a:lnTo>
                <a:close/>
                <a:moveTo>
                  <a:pt x="749018" y="0"/>
                </a:moveTo>
                <a:lnTo>
                  <a:pt x="1498036" y="951043"/>
                </a:lnTo>
                <a:lnTo>
                  <a:pt x="1123527" y="951043"/>
                </a:lnTo>
                <a:lnTo>
                  <a:pt x="1123527" y="3024336"/>
                </a:lnTo>
                <a:lnTo>
                  <a:pt x="374509" y="3024336"/>
                </a:lnTo>
                <a:lnTo>
                  <a:pt x="374509" y="951043"/>
                </a:lnTo>
                <a:lnTo>
                  <a:pt x="0" y="95104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7" name="Rounded Rectangle 1">
            <a:extLst>
              <a:ext uri="{FF2B5EF4-FFF2-40B4-BE49-F238E27FC236}">
                <a16:creationId xmlns="" xmlns:a16="http://schemas.microsoft.com/office/drawing/2014/main" id="{3B61D4F9-7EB1-42EE-A4C5-445592C5791F}"/>
              </a:ext>
            </a:extLst>
          </p:cNvPr>
          <p:cNvSpPr>
            <a:spLocks noChangeAspect="1"/>
          </p:cNvSpPr>
          <p:nvPr/>
        </p:nvSpPr>
        <p:spPr>
          <a:xfrm>
            <a:off x="9530953" y="2882971"/>
            <a:ext cx="168210" cy="284844"/>
          </a:xfrm>
          <a:custGeom>
            <a:avLst/>
            <a:gdLst/>
            <a:ahLst/>
            <a:cxnLst/>
            <a:rect l="l" t="t" r="r" b="b"/>
            <a:pathLst>
              <a:path w="2340000" h="3962520">
                <a:moveTo>
                  <a:pt x="437437" y="3058315"/>
                </a:moveTo>
                <a:lnTo>
                  <a:pt x="1877437" y="3058315"/>
                </a:lnTo>
                <a:lnTo>
                  <a:pt x="1877437" y="3526315"/>
                </a:lnTo>
                <a:lnTo>
                  <a:pt x="437437" y="3526315"/>
                </a:lnTo>
                <a:close/>
                <a:moveTo>
                  <a:pt x="437437" y="2464263"/>
                </a:moveTo>
                <a:lnTo>
                  <a:pt x="1877437" y="2464263"/>
                </a:lnTo>
                <a:lnTo>
                  <a:pt x="1877437" y="2932263"/>
                </a:lnTo>
                <a:lnTo>
                  <a:pt x="437437" y="2932263"/>
                </a:lnTo>
                <a:close/>
                <a:moveTo>
                  <a:pt x="437437" y="1870211"/>
                </a:moveTo>
                <a:lnTo>
                  <a:pt x="1877437" y="1870211"/>
                </a:lnTo>
                <a:lnTo>
                  <a:pt x="1877437" y="2338211"/>
                </a:lnTo>
                <a:lnTo>
                  <a:pt x="437437" y="2338211"/>
                </a:lnTo>
                <a:close/>
                <a:moveTo>
                  <a:pt x="437437" y="1276159"/>
                </a:moveTo>
                <a:lnTo>
                  <a:pt x="1877437" y="1276159"/>
                </a:lnTo>
                <a:lnTo>
                  <a:pt x="1877437" y="1744159"/>
                </a:lnTo>
                <a:lnTo>
                  <a:pt x="437437" y="1744159"/>
                </a:lnTo>
                <a:close/>
                <a:moveTo>
                  <a:pt x="437437" y="682107"/>
                </a:moveTo>
                <a:lnTo>
                  <a:pt x="1877437" y="682107"/>
                </a:lnTo>
                <a:lnTo>
                  <a:pt x="1877437" y="1150107"/>
                </a:lnTo>
                <a:lnTo>
                  <a:pt x="437437" y="1150107"/>
                </a:lnTo>
                <a:close/>
                <a:moveTo>
                  <a:pt x="270000" y="538035"/>
                </a:moveTo>
                <a:lnTo>
                  <a:pt x="270000" y="3692320"/>
                </a:lnTo>
                <a:lnTo>
                  <a:pt x="2070000" y="3692320"/>
                </a:lnTo>
                <a:lnTo>
                  <a:pt x="2070000" y="538035"/>
                </a:lnTo>
                <a:close/>
                <a:moveTo>
                  <a:pt x="983190" y="0"/>
                </a:moveTo>
                <a:lnTo>
                  <a:pt x="1356810" y="0"/>
                </a:lnTo>
                <a:cubicBezTo>
                  <a:pt x="1412713" y="0"/>
                  <a:pt x="1458032" y="45319"/>
                  <a:pt x="1458032" y="101222"/>
                </a:cubicBezTo>
                <a:lnTo>
                  <a:pt x="1458032" y="251184"/>
                </a:lnTo>
                <a:lnTo>
                  <a:pt x="1949992" y="251184"/>
                </a:lnTo>
                <a:cubicBezTo>
                  <a:pt x="2165387" y="251184"/>
                  <a:pt x="2340000" y="425797"/>
                  <a:pt x="2340000" y="641192"/>
                </a:cubicBezTo>
                <a:lnTo>
                  <a:pt x="2340000" y="3572512"/>
                </a:lnTo>
                <a:cubicBezTo>
                  <a:pt x="2340000" y="3787907"/>
                  <a:pt x="2165387" y="3962520"/>
                  <a:pt x="1949992" y="3962520"/>
                </a:cubicBezTo>
                <a:lnTo>
                  <a:pt x="390008" y="3962520"/>
                </a:lnTo>
                <a:cubicBezTo>
                  <a:pt x="174613" y="3962520"/>
                  <a:pt x="0" y="3787907"/>
                  <a:pt x="0" y="3572512"/>
                </a:cubicBezTo>
                <a:lnTo>
                  <a:pt x="0" y="641192"/>
                </a:lnTo>
                <a:cubicBezTo>
                  <a:pt x="0" y="425797"/>
                  <a:pt x="174613" y="251184"/>
                  <a:pt x="390008" y="251184"/>
                </a:cubicBezTo>
                <a:lnTo>
                  <a:pt x="881968" y="251184"/>
                </a:lnTo>
                <a:lnTo>
                  <a:pt x="881968" y="101222"/>
                </a:lnTo>
                <a:cubicBezTo>
                  <a:pt x="881968" y="45319"/>
                  <a:pt x="927287" y="0"/>
                  <a:pt x="9831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8" name="Down Arrow 1">
            <a:extLst>
              <a:ext uri="{FF2B5EF4-FFF2-40B4-BE49-F238E27FC236}">
                <a16:creationId xmlns="" xmlns:a16="http://schemas.microsoft.com/office/drawing/2014/main" id="{93BB6220-49DD-4D1F-ABCF-B14DAA73D99E}"/>
              </a:ext>
            </a:extLst>
          </p:cNvPr>
          <p:cNvSpPr>
            <a:spLocks noChangeAspect="1"/>
          </p:cNvSpPr>
          <p:nvPr/>
        </p:nvSpPr>
        <p:spPr>
          <a:xfrm rot="10800000" flipH="1">
            <a:off x="10475522" y="2003284"/>
            <a:ext cx="241238" cy="270910"/>
          </a:xfrm>
          <a:custGeom>
            <a:avLst/>
            <a:gdLst/>
            <a:ahLst/>
            <a:cxnLst/>
            <a:rect l="l" t="t" r="r" b="b"/>
            <a:pathLst>
              <a:path w="3496146" h="3926159">
                <a:moveTo>
                  <a:pt x="1476067" y="1782198"/>
                </a:moveTo>
                <a:lnTo>
                  <a:pt x="2085005" y="1782198"/>
                </a:lnTo>
                <a:lnTo>
                  <a:pt x="2085005" y="560436"/>
                </a:lnTo>
                <a:lnTo>
                  <a:pt x="2389473" y="560436"/>
                </a:lnTo>
                <a:lnTo>
                  <a:pt x="1780536" y="0"/>
                </a:lnTo>
                <a:lnTo>
                  <a:pt x="1171598" y="560436"/>
                </a:lnTo>
                <a:lnTo>
                  <a:pt x="1476067" y="560436"/>
                </a:lnTo>
                <a:close/>
                <a:moveTo>
                  <a:pt x="2794909" y="2376264"/>
                </a:moveTo>
                <a:lnTo>
                  <a:pt x="3403846" y="1815828"/>
                </a:lnTo>
                <a:lnTo>
                  <a:pt x="3099377" y="1815828"/>
                </a:lnTo>
                <a:lnTo>
                  <a:pt x="3099377" y="594066"/>
                </a:lnTo>
                <a:lnTo>
                  <a:pt x="2490440" y="594066"/>
                </a:lnTo>
                <a:lnTo>
                  <a:pt x="2490440" y="1815828"/>
                </a:lnTo>
                <a:lnTo>
                  <a:pt x="2185971" y="1815828"/>
                </a:lnTo>
                <a:close/>
                <a:moveTo>
                  <a:pt x="1738539" y="2704452"/>
                </a:moveTo>
                <a:cubicBezTo>
                  <a:pt x="2025742" y="2708651"/>
                  <a:pt x="2249289" y="2617027"/>
                  <a:pt x="2474392" y="2519294"/>
                </a:cubicBezTo>
                <a:cubicBezTo>
                  <a:pt x="2631335" y="2431624"/>
                  <a:pt x="2641220" y="2356014"/>
                  <a:pt x="2614641" y="2282563"/>
                </a:cubicBezTo>
                <a:cubicBezTo>
                  <a:pt x="2582745" y="2203226"/>
                  <a:pt x="2511446" y="2141129"/>
                  <a:pt x="2374721" y="2203680"/>
                </a:cubicBezTo>
                <a:cubicBezTo>
                  <a:pt x="2195292" y="2350932"/>
                  <a:pt x="1621166" y="2470817"/>
                  <a:pt x="1266317" y="2262320"/>
                </a:cubicBezTo>
                <a:cubicBezTo>
                  <a:pt x="1169173" y="2191011"/>
                  <a:pt x="970584" y="2135007"/>
                  <a:pt x="918755" y="2260582"/>
                </a:cubicBezTo>
                <a:cubicBezTo>
                  <a:pt x="905798" y="2301917"/>
                  <a:pt x="901034" y="2336556"/>
                  <a:pt x="904186" y="2366667"/>
                </a:cubicBezTo>
                <a:cubicBezTo>
                  <a:pt x="913642" y="2457000"/>
                  <a:pt x="994333" y="2506589"/>
                  <a:pt x="1138739" y="2574025"/>
                </a:cubicBezTo>
                <a:cubicBezTo>
                  <a:pt x="1370979" y="2664916"/>
                  <a:pt x="1566218" y="2701932"/>
                  <a:pt x="1738539" y="2704452"/>
                </a:cubicBezTo>
                <a:close/>
                <a:moveTo>
                  <a:pt x="1709810" y="3318171"/>
                </a:moveTo>
                <a:cubicBezTo>
                  <a:pt x="2287461" y="3321186"/>
                  <a:pt x="2747532" y="3089987"/>
                  <a:pt x="2907033" y="2982480"/>
                </a:cubicBezTo>
                <a:cubicBezTo>
                  <a:pt x="3019837" y="2919930"/>
                  <a:pt x="3127019" y="2830470"/>
                  <a:pt x="3047283" y="2692494"/>
                </a:cubicBezTo>
                <a:cubicBezTo>
                  <a:pt x="2931427" y="2583612"/>
                  <a:pt x="2859428" y="2623285"/>
                  <a:pt x="2747560" y="2705958"/>
                </a:cubicBezTo>
                <a:cubicBezTo>
                  <a:pt x="2476410" y="2811508"/>
                  <a:pt x="1878339" y="3347087"/>
                  <a:pt x="714142" y="2686413"/>
                </a:cubicBezTo>
                <a:cubicBezTo>
                  <a:pt x="581403" y="2592588"/>
                  <a:pt x="478211" y="2639047"/>
                  <a:pt x="434354" y="2730111"/>
                </a:cubicBezTo>
                <a:cubicBezTo>
                  <a:pt x="423118" y="2754726"/>
                  <a:pt x="419107" y="2778362"/>
                  <a:pt x="421326" y="2801084"/>
                </a:cubicBezTo>
                <a:cubicBezTo>
                  <a:pt x="427982" y="2869247"/>
                  <a:pt x="490703" y="2929162"/>
                  <a:pt x="582577" y="2982481"/>
                </a:cubicBezTo>
                <a:cubicBezTo>
                  <a:pt x="974299" y="3230234"/>
                  <a:pt x="1363219" y="3316361"/>
                  <a:pt x="1709810" y="3318171"/>
                </a:cubicBezTo>
                <a:close/>
                <a:moveTo>
                  <a:pt x="1650124" y="3925606"/>
                </a:moveTo>
                <a:cubicBezTo>
                  <a:pt x="2273556" y="3938577"/>
                  <a:pt x="2858828" y="3722251"/>
                  <a:pt x="3329308" y="3414392"/>
                </a:cubicBezTo>
                <a:cubicBezTo>
                  <a:pt x="3434138" y="3367480"/>
                  <a:pt x="3549293" y="3215474"/>
                  <a:pt x="3469556" y="3100952"/>
                </a:cubicBezTo>
                <a:cubicBezTo>
                  <a:pt x="3361675" y="3005103"/>
                  <a:pt x="3225886" y="3077348"/>
                  <a:pt x="3149901" y="3145689"/>
                </a:cubicBezTo>
                <a:cubicBezTo>
                  <a:pt x="2987266" y="3247333"/>
                  <a:pt x="1796029" y="4146474"/>
                  <a:pt x="297808" y="3098777"/>
                </a:cubicBezTo>
                <a:cubicBezTo>
                  <a:pt x="177029" y="2997135"/>
                  <a:pt x="65861" y="3063139"/>
                  <a:pt x="18020" y="3134657"/>
                </a:cubicBezTo>
                <a:cubicBezTo>
                  <a:pt x="4124" y="3161552"/>
                  <a:pt x="-1298" y="3188690"/>
                  <a:pt x="257" y="3215218"/>
                </a:cubicBezTo>
                <a:cubicBezTo>
                  <a:pt x="4919" y="3294803"/>
                  <a:pt x="72375" y="3368892"/>
                  <a:pt x="162256" y="3414392"/>
                </a:cubicBezTo>
                <a:cubicBezTo>
                  <a:pt x="657258" y="3766720"/>
                  <a:pt x="1165233" y="3915518"/>
                  <a:pt x="1650124" y="392560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9" name="Trapezoid 1">
            <a:extLst>
              <a:ext uri="{FF2B5EF4-FFF2-40B4-BE49-F238E27FC236}">
                <a16:creationId xmlns="" xmlns:a16="http://schemas.microsoft.com/office/drawing/2014/main" id="{A43F9F4F-AA93-4A88-8CB4-4809E00A3CA6}"/>
              </a:ext>
            </a:extLst>
          </p:cNvPr>
          <p:cNvSpPr>
            <a:spLocks noChangeAspect="1"/>
          </p:cNvSpPr>
          <p:nvPr/>
        </p:nvSpPr>
        <p:spPr>
          <a:xfrm rot="10800000">
            <a:off x="8792422" y="2942186"/>
            <a:ext cx="270910" cy="207291"/>
          </a:xfrm>
          <a:custGeom>
            <a:avLst/>
            <a:gdLst/>
            <a:ahLst/>
            <a:cxnLst/>
            <a:rect l="l" t="t" r="r" b="b"/>
            <a:pathLst>
              <a:path w="4032450" h="3085493">
                <a:moveTo>
                  <a:pt x="2031235" y="914400"/>
                </a:moveTo>
                <a:cubicBezTo>
                  <a:pt x="1778730" y="914400"/>
                  <a:pt x="1574035" y="709705"/>
                  <a:pt x="1574035" y="457200"/>
                </a:cubicBezTo>
                <a:cubicBezTo>
                  <a:pt x="1574035" y="204695"/>
                  <a:pt x="1778730" y="0"/>
                  <a:pt x="2031235" y="0"/>
                </a:cubicBezTo>
                <a:cubicBezTo>
                  <a:pt x="2283740" y="0"/>
                  <a:pt x="2488435" y="204695"/>
                  <a:pt x="2488435" y="457200"/>
                </a:cubicBezTo>
                <a:cubicBezTo>
                  <a:pt x="2488435" y="709705"/>
                  <a:pt x="2283740" y="914400"/>
                  <a:pt x="2031235" y="914400"/>
                </a:cubicBezTo>
                <a:close/>
                <a:moveTo>
                  <a:pt x="2027221" y="1676379"/>
                </a:moveTo>
                <a:cubicBezTo>
                  <a:pt x="1695962" y="1681222"/>
                  <a:pt x="1438124" y="1575543"/>
                  <a:pt x="1178491" y="1462818"/>
                </a:cubicBezTo>
                <a:cubicBezTo>
                  <a:pt x="997473" y="1361700"/>
                  <a:pt x="986071" y="1274491"/>
                  <a:pt x="1016728" y="1189772"/>
                </a:cubicBezTo>
                <a:cubicBezTo>
                  <a:pt x="1053516" y="1098266"/>
                  <a:pt x="1135752" y="1026643"/>
                  <a:pt x="1293451" y="1098789"/>
                </a:cubicBezTo>
                <a:cubicBezTo>
                  <a:pt x="1500404" y="1268629"/>
                  <a:pt x="2162600" y="1406904"/>
                  <a:pt x="2571881" y="1166424"/>
                </a:cubicBezTo>
                <a:cubicBezTo>
                  <a:pt x="2683927" y="1084177"/>
                  <a:pt x="2912979" y="1019582"/>
                  <a:pt x="2972758" y="1164419"/>
                </a:cubicBezTo>
                <a:cubicBezTo>
                  <a:pt x="2987704" y="1212096"/>
                  <a:pt x="2993198" y="1252048"/>
                  <a:pt x="2989563" y="1286778"/>
                </a:cubicBezTo>
                <a:cubicBezTo>
                  <a:pt x="2978656" y="1390968"/>
                  <a:pt x="2885587" y="1448164"/>
                  <a:pt x="2719030" y="1525944"/>
                </a:cubicBezTo>
                <a:cubicBezTo>
                  <a:pt x="2451164" y="1630778"/>
                  <a:pt x="2225977" y="1673472"/>
                  <a:pt x="2027221" y="1676379"/>
                </a:cubicBezTo>
                <a:close/>
                <a:moveTo>
                  <a:pt x="2060359" y="2384240"/>
                </a:moveTo>
                <a:cubicBezTo>
                  <a:pt x="1394097" y="2387719"/>
                  <a:pt x="863452" y="2121053"/>
                  <a:pt x="679484" y="1997056"/>
                </a:cubicBezTo>
                <a:cubicBezTo>
                  <a:pt x="549375" y="1924911"/>
                  <a:pt x="425752" y="1821728"/>
                  <a:pt x="517720" y="1662586"/>
                </a:cubicBezTo>
                <a:cubicBezTo>
                  <a:pt x="651347" y="1537002"/>
                  <a:pt x="734391" y="1582761"/>
                  <a:pt x="863420" y="1678116"/>
                </a:cubicBezTo>
                <a:cubicBezTo>
                  <a:pt x="1176163" y="1799857"/>
                  <a:pt x="1865977" y="2417593"/>
                  <a:pt x="3208759" y="1655572"/>
                </a:cubicBezTo>
                <a:cubicBezTo>
                  <a:pt x="3361860" y="1547355"/>
                  <a:pt x="3480881" y="1600941"/>
                  <a:pt x="3531465" y="1705974"/>
                </a:cubicBezTo>
                <a:cubicBezTo>
                  <a:pt x="3544425" y="1734364"/>
                  <a:pt x="3549052" y="1761627"/>
                  <a:pt x="3546492" y="1787833"/>
                </a:cubicBezTo>
                <a:cubicBezTo>
                  <a:pt x="3538815" y="1866453"/>
                  <a:pt x="3466473" y="1935559"/>
                  <a:pt x="3360505" y="1997057"/>
                </a:cubicBezTo>
                <a:cubicBezTo>
                  <a:pt x="2908694" y="2282815"/>
                  <a:pt x="2460115" y="2382153"/>
                  <a:pt x="2060359" y="2384240"/>
                </a:cubicBezTo>
                <a:close/>
                <a:moveTo>
                  <a:pt x="2129199" y="3084855"/>
                </a:moveTo>
                <a:cubicBezTo>
                  <a:pt x="1410135" y="3099816"/>
                  <a:pt x="735083" y="2850306"/>
                  <a:pt x="192432" y="2495222"/>
                </a:cubicBezTo>
                <a:cubicBezTo>
                  <a:pt x="71522" y="2441114"/>
                  <a:pt x="-61299" y="2265791"/>
                  <a:pt x="30671" y="2133701"/>
                </a:cubicBezTo>
                <a:cubicBezTo>
                  <a:pt x="155100" y="2023149"/>
                  <a:pt x="311719" y="2106476"/>
                  <a:pt x="399360" y="2185301"/>
                </a:cubicBezTo>
                <a:cubicBezTo>
                  <a:pt x="586943" y="2302537"/>
                  <a:pt x="1960913" y="3339604"/>
                  <a:pt x="3688958" y="2131192"/>
                </a:cubicBezTo>
                <a:cubicBezTo>
                  <a:pt x="3828264" y="2013959"/>
                  <a:pt x="3956485" y="2090087"/>
                  <a:pt x="4011664" y="2172576"/>
                </a:cubicBezTo>
                <a:cubicBezTo>
                  <a:pt x="4027692" y="2203596"/>
                  <a:pt x="4033946" y="2234898"/>
                  <a:pt x="4032153" y="2265496"/>
                </a:cubicBezTo>
                <a:cubicBezTo>
                  <a:pt x="4026775" y="2357288"/>
                  <a:pt x="3948972" y="2442742"/>
                  <a:pt x="3845304" y="2495222"/>
                </a:cubicBezTo>
                <a:cubicBezTo>
                  <a:pt x="3274368" y="2901596"/>
                  <a:pt x="2688471" y="3073220"/>
                  <a:pt x="2129199" y="308485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10" name="Donut 3">
            <a:extLst>
              <a:ext uri="{FF2B5EF4-FFF2-40B4-BE49-F238E27FC236}">
                <a16:creationId xmlns="" xmlns:a16="http://schemas.microsoft.com/office/drawing/2014/main" id="{B88879DF-7421-4C31-857D-A69B5F3D36A1}"/>
              </a:ext>
            </a:extLst>
          </p:cNvPr>
          <p:cNvSpPr>
            <a:spLocks noChangeAspect="1"/>
          </p:cNvSpPr>
          <p:nvPr/>
        </p:nvSpPr>
        <p:spPr>
          <a:xfrm>
            <a:off x="8038932" y="2380365"/>
            <a:ext cx="325272" cy="277476"/>
          </a:xfrm>
          <a:custGeom>
            <a:avLst/>
            <a:gdLst/>
            <a:ahLst/>
            <a:cxnLst/>
            <a:rect l="l" t="t" r="r" b="b"/>
            <a:pathLst>
              <a:path w="3925206" h="3348424">
                <a:moveTo>
                  <a:pt x="3242112" y="2272794"/>
                </a:moveTo>
                <a:cubicBezTo>
                  <a:pt x="3115082" y="2260231"/>
                  <a:pt x="3000452" y="2364880"/>
                  <a:pt x="3016921" y="2497371"/>
                </a:cubicBezTo>
                <a:lnTo>
                  <a:pt x="3435974" y="2497371"/>
                </a:lnTo>
                <a:cubicBezTo>
                  <a:pt x="3428947" y="2380544"/>
                  <a:pt x="3369142" y="2285357"/>
                  <a:pt x="3242112" y="2272794"/>
                </a:cubicBezTo>
                <a:close/>
                <a:moveTo>
                  <a:pt x="3242112" y="1883779"/>
                </a:moveTo>
                <a:cubicBezTo>
                  <a:pt x="3733878" y="1896431"/>
                  <a:pt x="3893010" y="2355773"/>
                  <a:pt x="3900115" y="2477857"/>
                </a:cubicBezTo>
                <a:cubicBezTo>
                  <a:pt x="3907220" y="2599941"/>
                  <a:pt x="3904130" y="2640444"/>
                  <a:pt x="3906136" y="2721736"/>
                </a:cubicBezTo>
                <a:lnTo>
                  <a:pt x="3506761" y="2727198"/>
                </a:lnTo>
                <a:lnTo>
                  <a:pt x="3007675" y="2728631"/>
                </a:lnTo>
                <a:cubicBezTo>
                  <a:pt x="3027968" y="2911589"/>
                  <a:pt x="3137547" y="2975072"/>
                  <a:pt x="3265609" y="2975072"/>
                </a:cubicBezTo>
                <a:cubicBezTo>
                  <a:pt x="3395909" y="2975042"/>
                  <a:pt x="3396904" y="2940955"/>
                  <a:pt x="3566366" y="2846944"/>
                </a:cubicBezTo>
                <a:lnTo>
                  <a:pt x="3850889" y="3014883"/>
                </a:lnTo>
                <a:cubicBezTo>
                  <a:pt x="3733332" y="3178373"/>
                  <a:pt x="3564767" y="3345324"/>
                  <a:pt x="3242112" y="3348424"/>
                </a:cubicBezTo>
                <a:cubicBezTo>
                  <a:pt x="2888283" y="3337127"/>
                  <a:pt x="2509790" y="3020551"/>
                  <a:pt x="2509790" y="2616101"/>
                </a:cubicBezTo>
                <a:cubicBezTo>
                  <a:pt x="2509790" y="2211651"/>
                  <a:pt x="2750347" y="1871126"/>
                  <a:pt x="3242112" y="1883779"/>
                </a:cubicBezTo>
                <a:close/>
                <a:moveTo>
                  <a:pt x="2201538" y="1640945"/>
                </a:moveTo>
                <a:lnTo>
                  <a:pt x="2178041" y="2056288"/>
                </a:lnTo>
                <a:lnTo>
                  <a:pt x="2407579" y="2056288"/>
                </a:lnTo>
                <a:lnTo>
                  <a:pt x="2407579" y="2364634"/>
                </a:lnTo>
                <a:lnTo>
                  <a:pt x="2178041" y="2364634"/>
                </a:lnTo>
                <a:lnTo>
                  <a:pt x="2178041" y="2931754"/>
                </a:lnTo>
                <a:cubicBezTo>
                  <a:pt x="2185611" y="3070135"/>
                  <a:pt x="2295005" y="3075356"/>
                  <a:pt x="2459217" y="2994419"/>
                </a:cubicBezTo>
                <a:cubicBezTo>
                  <a:pt x="2443553" y="3099180"/>
                  <a:pt x="2451386" y="3180444"/>
                  <a:pt x="2412226" y="3308699"/>
                </a:cubicBezTo>
                <a:cubicBezTo>
                  <a:pt x="2239462" y="3345251"/>
                  <a:pt x="2176341" y="3350467"/>
                  <a:pt x="1964415" y="3347850"/>
                </a:cubicBezTo>
                <a:cubicBezTo>
                  <a:pt x="1849515" y="3347850"/>
                  <a:pt x="1756369" y="3254704"/>
                  <a:pt x="1756367" y="3139802"/>
                </a:cubicBezTo>
                <a:lnTo>
                  <a:pt x="1753727" y="3139802"/>
                </a:lnTo>
                <a:lnTo>
                  <a:pt x="1753727" y="2364634"/>
                </a:lnTo>
                <a:lnTo>
                  <a:pt x="1559627" y="2364634"/>
                </a:lnTo>
                <a:lnTo>
                  <a:pt x="1559627" y="2056288"/>
                </a:lnTo>
                <a:lnTo>
                  <a:pt x="1753727" y="2056288"/>
                </a:lnTo>
                <a:lnTo>
                  <a:pt x="1753727" y="1805414"/>
                </a:lnTo>
                <a:close/>
                <a:moveTo>
                  <a:pt x="0" y="1559869"/>
                </a:moveTo>
                <a:lnTo>
                  <a:pt x="870533" y="1559869"/>
                </a:lnTo>
                <a:lnTo>
                  <a:pt x="870533" y="1868216"/>
                </a:lnTo>
                <a:lnTo>
                  <a:pt x="700385" y="1868216"/>
                </a:lnTo>
                <a:lnTo>
                  <a:pt x="700385" y="3040078"/>
                </a:lnTo>
                <a:lnTo>
                  <a:pt x="1079673" y="3040078"/>
                </a:lnTo>
                <a:lnTo>
                  <a:pt x="1079673" y="2721691"/>
                </a:lnTo>
                <a:lnTo>
                  <a:pt x="1503649" y="2721691"/>
                </a:lnTo>
                <a:lnTo>
                  <a:pt x="1503649" y="3040078"/>
                </a:lnTo>
                <a:lnTo>
                  <a:pt x="1503649" y="3125297"/>
                </a:lnTo>
                <a:lnTo>
                  <a:pt x="1503649" y="3348424"/>
                </a:lnTo>
                <a:lnTo>
                  <a:pt x="2" y="3348424"/>
                </a:lnTo>
                <a:lnTo>
                  <a:pt x="2" y="3040078"/>
                </a:lnTo>
                <a:lnTo>
                  <a:pt x="160779" y="3040078"/>
                </a:lnTo>
                <a:lnTo>
                  <a:pt x="160779" y="1868216"/>
                </a:lnTo>
                <a:lnTo>
                  <a:pt x="0" y="1868216"/>
                </a:lnTo>
                <a:close/>
                <a:moveTo>
                  <a:pt x="2404792" y="1056835"/>
                </a:moveTo>
                <a:cubicBezTo>
                  <a:pt x="2653236" y="1053203"/>
                  <a:pt x="2846615" y="1132462"/>
                  <a:pt x="3041339" y="1217006"/>
                </a:cubicBezTo>
                <a:cubicBezTo>
                  <a:pt x="3177103" y="1292844"/>
                  <a:pt x="3185654" y="1358251"/>
                  <a:pt x="3162662" y="1421790"/>
                </a:cubicBezTo>
                <a:cubicBezTo>
                  <a:pt x="3135070" y="1490420"/>
                  <a:pt x="3073394" y="1544137"/>
                  <a:pt x="2955120" y="1490027"/>
                </a:cubicBezTo>
                <a:cubicBezTo>
                  <a:pt x="2799905" y="1362647"/>
                  <a:pt x="2303258" y="1258941"/>
                  <a:pt x="1996297" y="1439301"/>
                </a:cubicBezTo>
                <a:cubicBezTo>
                  <a:pt x="1912263" y="1500986"/>
                  <a:pt x="1740474" y="1549432"/>
                  <a:pt x="1695640" y="1440804"/>
                </a:cubicBezTo>
                <a:cubicBezTo>
                  <a:pt x="1684431" y="1405047"/>
                  <a:pt x="1680310" y="1375083"/>
                  <a:pt x="1683036" y="1349036"/>
                </a:cubicBezTo>
                <a:cubicBezTo>
                  <a:pt x="1691216" y="1270893"/>
                  <a:pt x="1761018" y="1227996"/>
                  <a:pt x="1885936" y="1169661"/>
                </a:cubicBezTo>
                <a:cubicBezTo>
                  <a:pt x="2086835" y="1091036"/>
                  <a:pt x="2255725" y="1059015"/>
                  <a:pt x="2404792" y="1056835"/>
                </a:cubicBezTo>
                <a:close/>
                <a:moveTo>
                  <a:pt x="2379939" y="525939"/>
                </a:moveTo>
                <a:cubicBezTo>
                  <a:pt x="2879635" y="523330"/>
                  <a:pt x="3277619" y="723329"/>
                  <a:pt x="3415595" y="816328"/>
                </a:cubicBezTo>
                <a:cubicBezTo>
                  <a:pt x="3513176" y="870436"/>
                  <a:pt x="3605894" y="947824"/>
                  <a:pt x="3536918" y="1067180"/>
                </a:cubicBezTo>
                <a:cubicBezTo>
                  <a:pt x="3436697" y="1161368"/>
                  <a:pt x="3374414" y="1127048"/>
                  <a:pt x="3277643" y="1055532"/>
                </a:cubicBezTo>
                <a:cubicBezTo>
                  <a:pt x="3043086" y="964227"/>
                  <a:pt x="2525726" y="500925"/>
                  <a:pt x="1518639" y="1072440"/>
                </a:cubicBezTo>
                <a:cubicBezTo>
                  <a:pt x="1403814" y="1153603"/>
                  <a:pt x="1314548" y="1113414"/>
                  <a:pt x="1276609" y="1034639"/>
                </a:cubicBezTo>
                <a:cubicBezTo>
                  <a:pt x="1266889" y="1013346"/>
                  <a:pt x="1263419" y="992899"/>
                  <a:pt x="1265339" y="973244"/>
                </a:cubicBezTo>
                <a:cubicBezTo>
                  <a:pt x="1271097" y="914280"/>
                  <a:pt x="1325354" y="862450"/>
                  <a:pt x="1404829" y="816327"/>
                </a:cubicBezTo>
                <a:cubicBezTo>
                  <a:pt x="1743688" y="602008"/>
                  <a:pt x="2080122" y="527504"/>
                  <a:pt x="2379939" y="525939"/>
                </a:cubicBezTo>
                <a:close/>
                <a:moveTo>
                  <a:pt x="2328309" y="478"/>
                </a:moveTo>
                <a:cubicBezTo>
                  <a:pt x="2867607" y="-10742"/>
                  <a:pt x="3373895" y="176390"/>
                  <a:pt x="3780883" y="442703"/>
                </a:cubicBezTo>
                <a:cubicBezTo>
                  <a:pt x="3871566" y="483284"/>
                  <a:pt x="3971181" y="614776"/>
                  <a:pt x="3902204" y="713843"/>
                </a:cubicBezTo>
                <a:cubicBezTo>
                  <a:pt x="3808883" y="796758"/>
                  <a:pt x="3691418" y="734262"/>
                  <a:pt x="3625688" y="675144"/>
                </a:cubicBezTo>
                <a:cubicBezTo>
                  <a:pt x="3485001" y="587217"/>
                  <a:pt x="2454523" y="-190583"/>
                  <a:pt x="1158490" y="715725"/>
                </a:cubicBezTo>
                <a:cubicBezTo>
                  <a:pt x="1054011" y="803650"/>
                  <a:pt x="957845" y="746554"/>
                  <a:pt x="916460" y="684687"/>
                </a:cubicBezTo>
                <a:cubicBezTo>
                  <a:pt x="904440" y="661422"/>
                  <a:pt x="899749" y="637946"/>
                  <a:pt x="901094" y="614998"/>
                </a:cubicBezTo>
                <a:cubicBezTo>
                  <a:pt x="905127" y="546153"/>
                  <a:pt x="963480" y="482063"/>
                  <a:pt x="1041231" y="442703"/>
                </a:cubicBezTo>
                <a:cubicBezTo>
                  <a:pt x="1469432" y="137923"/>
                  <a:pt x="1908855" y="9205"/>
                  <a:pt x="2328309" y="47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13" name="TextBox 112">
            <a:extLst>
              <a:ext uri="{FF2B5EF4-FFF2-40B4-BE49-F238E27FC236}">
                <a16:creationId xmlns="" xmlns:a16="http://schemas.microsoft.com/office/drawing/2014/main" id="{FDF9AF75-7154-4843-91D4-00A95463BF98}"/>
              </a:ext>
            </a:extLst>
          </p:cNvPr>
          <p:cNvSpPr txBox="1"/>
          <p:nvPr/>
        </p:nvSpPr>
        <p:spPr>
          <a:xfrm>
            <a:off x="1171954" y="3244386"/>
            <a:ext cx="5489754" cy="1754326"/>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network of physical objects—“things”—that are embedded with sensors, software, and other technologies for the purpose of connecting and exchanging data with other devices and systems over the internet is called </a:t>
            </a:r>
            <a:r>
              <a:rPr lang="en-US" b="1" dirty="0">
                <a:latin typeface="Times New Roman" panose="02020603050405020304" pitchFamily="18" charset="0"/>
                <a:cs typeface="Times New Roman" panose="02020603050405020304" pitchFamily="18" charset="0"/>
              </a:rPr>
              <a:t>Internet of </a:t>
            </a:r>
            <a:r>
              <a:rPr lang="en-US" b="1" dirty="0" smtClean="0">
                <a:latin typeface="Times New Roman" panose="02020603050405020304" pitchFamily="18" charset="0"/>
                <a:cs typeface="Times New Roman" panose="02020603050405020304" pitchFamily="18" charset="0"/>
              </a:rPr>
              <a:t>Things (</a:t>
            </a:r>
            <a:r>
              <a:rPr lang="en-US" b="1" dirty="0" err="1">
                <a:latin typeface="Times New Roman" panose="02020603050405020304" pitchFamily="18" charset="0"/>
                <a:cs typeface="Times New Roman" panose="02020603050405020304" pitchFamily="18" charset="0"/>
              </a:rPr>
              <a:t>IoT</a:t>
            </a:r>
            <a:r>
              <a:rPr lang="en-US"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a:t>
            </a:r>
          </a:p>
          <a:p>
            <a:endParaRPr lang="en-US" altLang="ko-KR"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14" name="Rounded Rectangular Callout 31">
            <a:extLst>
              <a:ext uri="{FF2B5EF4-FFF2-40B4-BE49-F238E27FC236}">
                <a16:creationId xmlns="" xmlns:a16="http://schemas.microsoft.com/office/drawing/2014/main" id="{15783427-BC24-4B3E-B4FE-02BDD4D42756}"/>
              </a:ext>
            </a:extLst>
          </p:cNvPr>
          <p:cNvSpPr/>
          <p:nvPr/>
        </p:nvSpPr>
        <p:spPr>
          <a:xfrm flipH="1">
            <a:off x="4327503" y="274904"/>
            <a:ext cx="648072" cy="443458"/>
          </a:xfrm>
          <a:prstGeom prst="wedgeRoundRectCallout">
            <a:avLst>
              <a:gd name="adj1" fmla="val 49715"/>
              <a:gd name="adj2" fmla="val 100036"/>
              <a:gd name="adj3" fmla="val 1666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lumMod val="85000"/>
                  <a:lumOff val="15000"/>
                </a:schemeClr>
              </a:solidFill>
            </a:endParaRPr>
          </a:p>
        </p:txBody>
      </p:sp>
      <p:sp>
        <p:nvSpPr>
          <p:cNvPr id="118" name="Rounded Rectangular Callout 47">
            <a:extLst>
              <a:ext uri="{FF2B5EF4-FFF2-40B4-BE49-F238E27FC236}">
                <a16:creationId xmlns="" xmlns:a16="http://schemas.microsoft.com/office/drawing/2014/main" id="{0F8847A2-D397-40DB-8037-717E880DA16D}"/>
              </a:ext>
            </a:extLst>
          </p:cNvPr>
          <p:cNvSpPr/>
          <p:nvPr/>
        </p:nvSpPr>
        <p:spPr>
          <a:xfrm flipH="1">
            <a:off x="5891070" y="1408759"/>
            <a:ext cx="648072" cy="443458"/>
          </a:xfrm>
          <a:prstGeom prst="wedgeRoundRectCallout">
            <a:avLst>
              <a:gd name="adj1" fmla="val 49715"/>
              <a:gd name="adj2" fmla="val 100036"/>
              <a:gd name="adj3" fmla="val 166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solidFill>
                <a:schemeClr val="tx1">
                  <a:lumMod val="85000"/>
                  <a:lumOff val="15000"/>
                </a:schemeClr>
              </a:solidFill>
            </a:endParaRPr>
          </a:p>
        </p:txBody>
      </p:sp>
      <p:sp>
        <p:nvSpPr>
          <p:cNvPr id="122" name="Rectangle 9">
            <a:extLst>
              <a:ext uri="{FF2B5EF4-FFF2-40B4-BE49-F238E27FC236}">
                <a16:creationId xmlns="" xmlns:a16="http://schemas.microsoft.com/office/drawing/2014/main" id="{EC4EE556-FFB9-4161-BEA9-F4D9ED8BAD4C}"/>
              </a:ext>
            </a:extLst>
          </p:cNvPr>
          <p:cNvSpPr/>
          <p:nvPr/>
        </p:nvSpPr>
        <p:spPr>
          <a:xfrm>
            <a:off x="4511623" y="365659"/>
            <a:ext cx="279832" cy="261948"/>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lumMod val="85000"/>
                  <a:lumOff val="15000"/>
                </a:schemeClr>
              </a:solidFill>
            </a:endParaRPr>
          </a:p>
        </p:txBody>
      </p:sp>
      <p:sp>
        <p:nvSpPr>
          <p:cNvPr id="123" name="Rounded Rectangle 5">
            <a:extLst>
              <a:ext uri="{FF2B5EF4-FFF2-40B4-BE49-F238E27FC236}">
                <a16:creationId xmlns="" xmlns:a16="http://schemas.microsoft.com/office/drawing/2014/main" id="{25EF2CB3-68DD-4CC9-87A1-E21A387A9154}"/>
              </a:ext>
            </a:extLst>
          </p:cNvPr>
          <p:cNvSpPr/>
          <p:nvPr/>
        </p:nvSpPr>
        <p:spPr>
          <a:xfrm flipH="1">
            <a:off x="6021718" y="1502329"/>
            <a:ext cx="332679" cy="274440"/>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lumMod val="85000"/>
                  <a:lumOff val="15000"/>
                </a:schemeClr>
              </a:solidFill>
            </a:endParaRPr>
          </a:p>
        </p:txBody>
      </p:sp>
      <p:grpSp>
        <p:nvGrpSpPr>
          <p:cNvPr id="126" name="Group 125">
            <a:extLst>
              <a:ext uri="{FF2B5EF4-FFF2-40B4-BE49-F238E27FC236}">
                <a16:creationId xmlns="" xmlns:a16="http://schemas.microsoft.com/office/drawing/2014/main" id="{A908A5D8-EBEE-4625-94D1-B53DF7771035}"/>
              </a:ext>
            </a:extLst>
          </p:cNvPr>
          <p:cNvGrpSpPr/>
          <p:nvPr/>
        </p:nvGrpSpPr>
        <p:grpSpPr>
          <a:xfrm>
            <a:off x="1118010" y="919389"/>
            <a:ext cx="4755266" cy="1741934"/>
            <a:chOff x="2459822" y="888546"/>
            <a:chExt cx="2883692" cy="1056345"/>
          </a:xfrm>
        </p:grpSpPr>
        <p:sp>
          <p:nvSpPr>
            <p:cNvPr id="124" name="TextBox 123">
              <a:extLst>
                <a:ext uri="{FF2B5EF4-FFF2-40B4-BE49-F238E27FC236}">
                  <a16:creationId xmlns="" xmlns:a16="http://schemas.microsoft.com/office/drawing/2014/main" id="{FFDD4610-7B61-4D1D-AF21-25EC50229B11}"/>
                </a:ext>
              </a:extLst>
            </p:cNvPr>
            <p:cNvSpPr txBox="1"/>
            <p:nvPr/>
          </p:nvSpPr>
          <p:spPr>
            <a:xfrm>
              <a:off x="3565930" y="1477273"/>
              <a:ext cx="1777584" cy="467618"/>
            </a:xfrm>
            <a:custGeom>
              <a:avLst/>
              <a:gdLst/>
              <a:ahLst/>
              <a:cxnLst/>
              <a:rect l="l" t="t" r="r" b="b"/>
              <a:pathLst>
                <a:path w="3998714" h="1051917">
                  <a:moveTo>
                    <a:pt x="3012728" y="879276"/>
                  </a:moveTo>
                  <a:cubicBezTo>
                    <a:pt x="2921943" y="879276"/>
                    <a:pt x="2876550" y="894553"/>
                    <a:pt x="2876550" y="925106"/>
                  </a:cubicBezTo>
                  <a:cubicBezTo>
                    <a:pt x="2876550" y="955275"/>
                    <a:pt x="2920386" y="970359"/>
                    <a:pt x="3008058" y="970359"/>
                  </a:cubicBezTo>
                  <a:cubicBezTo>
                    <a:pt x="3111680" y="970359"/>
                    <a:pt x="3163491" y="952943"/>
                    <a:pt x="3163491" y="918111"/>
                  </a:cubicBezTo>
                  <a:cubicBezTo>
                    <a:pt x="3163491" y="892221"/>
                    <a:pt x="3113237" y="879276"/>
                    <a:pt x="3012728" y="879276"/>
                  </a:cubicBezTo>
                  <a:close/>
                  <a:moveTo>
                    <a:pt x="3018523" y="294084"/>
                  </a:moveTo>
                  <a:cubicBezTo>
                    <a:pt x="2987375" y="294084"/>
                    <a:pt x="2971800" y="339589"/>
                    <a:pt x="2971800" y="430597"/>
                  </a:cubicBezTo>
                  <a:cubicBezTo>
                    <a:pt x="2971800" y="513420"/>
                    <a:pt x="2988149" y="554831"/>
                    <a:pt x="3020848" y="554831"/>
                  </a:cubicBezTo>
                  <a:cubicBezTo>
                    <a:pt x="3050459" y="554831"/>
                    <a:pt x="3065264" y="518483"/>
                    <a:pt x="3065264" y="445787"/>
                  </a:cubicBezTo>
                  <a:cubicBezTo>
                    <a:pt x="3065264" y="344652"/>
                    <a:pt x="3049684" y="294084"/>
                    <a:pt x="3018523" y="294084"/>
                  </a:cubicBezTo>
                  <a:close/>
                  <a:moveTo>
                    <a:pt x="3739279" y="213717"/>
                  </a:moveTo>
                  <a:cubicBezTo>
                    <a:pt x="3880046" y="213717"/>
                    <a:pt x="3957526" y="276321"/>
                    <a:pt x="3971720" y="401529"/>
                  </a:cubicBezTo>
                  <a:lnTo>
                    <a:pt x="3843998" y="421621"/>
                  </a:lnTo>
                  <a:cubicBezTo>
                    <a:pt x="3843998" y="333421"/>
                    <a:pt x="3807141" y="289322"/>
                    <a:pt x="3733428" y="289322"/>
                  </a:cubicBezTo>
                  <a:cubicBezTo>
                    <a:pt x="3691607" y="289322"/>
                    <a:pt x="3670697" y="305997"/>
                    <a:pt x="3670697" y="339347"/>
                  </a:cubicBezTo>
                  <a:cubicBezTo>
                    <a:pt x="3670697" y="364523"/>
                    <a:pt x="3711284" y="393582"/>
                    <a:pt x="3792457" y="426523"/>
                  </a:cubicBezTo>
                  <a:cubicBezTo>
                    <a:pt x="3929961" y="482792"/>
                    <a:pt x="3998714" y="555197"/>
                    <a:pt x="3998714" y="643737"/>
                  </a:cubicBezTo>
                  <a:cubicBezTo>
                    <a:pt x="3998714" y="784492"/>
                    <a:pt x="3910279" y="854869"/>
                    <a:pt x="3733409" y="854869"/>
                  </a:cubicBezTo>
                  <a:cubicBezTo>
                    <a:pt x="3547201" y="854869"/>
                    <a:pt x="3454096" y="781273"/>
                    <a:pt x="3454096" y="634082"/>
                  </a:cubicBezTo>
                  <a:lnTo>
                    <a:pt x="3588237" y="609628"/>
                  </a:lnTo>
                  <a:cubicBezTo>
                    <a:pt x="3586854" y="630079"/>
                    <a:pt x="3586163" y="646128"/>
                    <a:pt x="3586163" y="657774"/>
                  </a:cubicBezTo>
                  <a:cubicBezTo>
                    <a:pt x="3586163" y="688786"/>
                    <a:pt x="3599128" y="715795"/>
                    <a:pt x="3625058" y="738801"/>
                  </a:cubicBezTo>
                  <a:cubicBezTo>
                    <a:pt x="3650988" y="761808"/>
                    <a:pt x="3681835" y="773311"/>
                    <a:pt x="3717596" y="773311"/>
                  </a:cubicBezTo>
                  <a:cubicBezTo>
                    <a:pt x="3760943" y="773311"/>
                    <a:pt x="3782616" y="755473"/>
                    <a:pt x="3782616" y="719798"/>
                  </a:cubicBezTo>
                  <a:cubicBezTo>
                    <a:pt x="3782616" y="695892"/>
                    <a:pt x="3743576" y="667227"/>
                    <a:pt x="3665497" y="633803"/>
                  </a:cubicBezTo>
                  <a:cubicBezTo>
                    <a:pt x="3536011" y="578036"/>
                    <a:pt x="3471267" y="505451"/>
                    <a:pt x="3471267" y="416049"/>
                  </a:cubicBezTo>
                  <a:cubicBezTo>
                    <a:pt x="3471267" y="356344"/>
                    <a:pt x="3496503" y="307696"/>
                    <a:pt x="3546974" y="270104"/>
                  </a:cubicBezTo>
                  <a:cubicBezTo>
                    <a:pt x="3597446" y="232513"/>
                    <a:pt x="3661548" y="213717"/>
                    <a:pt x="3739279" y="213717"/>
                  </a:cubicBezTo>
                  <a:close/>
                  <a:moveTo>
                    <a:pt x="1794272" y="213420"/>
                  </a:moveTo>
                  <a:lnTo>
                    <a:pt x="1794272" y="840581"/>
                  </a:lnTo>
                  <a:lnTo>
                    <a:pt x="1556742" y="840581"/>
                  </a:lnTo>
                  <a:lnTo>
                    <a:pt x="1556742" y="229186"/>
                  </a:lnTo>
                  <a:cubicBezTo>
                    <a:pt x="1631020" y="229186"/>
                    <a:pt x="1710196" y="223930"/>
                    <a:pt x="1794272" y="213420"/>
                  </a:cubicBezTo>
                  <a:close/>
                  <a:moveTo>
                    <a:pt x="2221706" y="212843"/>
                  </a:moveTo>
                  <a:lnTo>
                    <a:pt x="2221706" y="323124"/>
                  </a:lnTo>
                  <a:cubicBezTo>
                    <a:pt x="2262206" y="249789"/>
                    <a:pt x="2322571" y="213122"/>
                    <a:pt x="2402802" y="213122"/>
                  </a:cubicBezTo>
                  <a:cubicBezTo>
                    <a:pt x="2509877" y="213122"/>
                    <a:pt x="2563416" y="267373"/>
                    <a:pt x="2563416" y="375875"/>
                  </a:cubicBezTo>
                  <a:lnTo>
                    <a:pt x="2563416" y="840581"/>
                  </a:lnTo>
                  <a:lnTo>
                    <a:pt x="2325886" y="840581"/>
                  </a:lnTo>
                  <a:lnTo>
                    <a:pt x="2325886" y="396887"/>
                  </a:lnTo>
                  <a:cubicBezTo>
                    <a:pt x="2325886" y="360499"/>
                    <a:pt x="2317635" y="342305"/>
                    <a:pt x="2301134" y="342305"/>
                  </a:cubicBezTo>
                  <a:cubicBezTo>
                    <a:pt x="2281402" y="342305"/>
                    <a:pt x="2263231" y="358214"/>
                    <a:pt x="2246621" y="390032"/>
                  </a:cubicBezTo>
                  <a:cubicBezTo>
                    <a:pt x="2230010" y="421850"/>
                    <a:pt x="2221706" y="460701"/>
                    <a:pt x="2221706" y="506583"/>
                  </a:cubicBezTo>
                  <a:lnTo>
                    <a:pt x="2221706" y="840581"/>
                  </a:lnTo>
                  <a:lnTo>
                    <a:pt x="1984177" y="840581"/>
                  </a:lnTo>
                  <a:lnTo>
                    <a:pt x="1984177" y="227428"/>
                  </a:lnTo>
                  <a:cubicBezTo>
                    <a:pt x="2065058" y="227428"/>
                    <a:pt x="2144234" y="222566"/>
                    <a:pt x="2221706" y="212843"/>
                  </a:cubicBezTo>
                  <a:close/>
                  <a:moveTo>
                    <a:pt x="3208800" y="72628"/>
                  </a:moveTo>
                  <a:cubicBezTo>
                    <a:pt x="3281385" y="72628"/>
                    <a:pt x="3317677" y="103615"/>
                    <a:pt x="3317677" y="165590"/>
                  </a:cubicBezTo>
                  <a:cubicBezTo>
                    <a:pt x="3317677" y="214740"/>
                    <a:pt x="3294249" y="239316"/>
                    <a:pt x="3247393" y="239316"/>
                  </a:cubicBezTo>
                  <a:cubicBezTo>
                    <a:pt x="3232609" y="239316"/>
                    <a:pt x="3213466" y="233273"/>
                    <a:pt x="3189964" y="221186"/>
                  </a:cubicBezTo>
                  <a:cubicBezTo>
                    <a:pt x="3184667" y="219245"/>
                    <a:pt x="3180154" y="218145"/>
                    <a:pt x="3176420" y="217884"/>
                  </a:cubicBezTo>
                  <a:cubicBezTo>
                    <a:pt x="3167087" y="216712"/>
                    <a:pt x="3162421" y="223685"/>
                    <a:pt x="3162421" y="238804"/>
                  </a:cubicBezTo>
                  <a:cubicBezTo>
                    <a:pt x="3261559" y="281208"/>
                    <a:pt x="3311128" y="345380"/>
                    <a:pt x="3311128" y="431323"/>
                  </a:cubicBezTo>
                  <a:cubicBezTo>
                    <a:pt x="3311128" y="488503"/>
                    <a:pt x="3284897" y="536976"/>
                    <a:pt x="3232435" y="576741"/>
                  </a:cubicBezTo>
                  <a:cubicBezTo>
                    <a:pt x="3179973" y="616506"/>
                    <a:pt x="3117044" y="636389"/>
                    <a:pt x="3043647" y="636389"/>
                  </a:cubicBezTo>
                  <a:cubicBezTo>
                    <a:pt x="3015178" y="636389"/>
                    <a:pt x="2979269" y="632876"/>
                    <a:pt x="2935923" y="625850"/>
                  </a:cubicBezTo>
                  <a:cubicBezTo>
                    <a:pt x="2915788" y="638029"/>
                    <a:pt x="2905720" y="649666"/>
                    <a:pt x="2905720" y="660760"/>
                  </a:cubicBezTo>
                  <a:cubicBezTo>
                    <a:pt x="2905720" y="674278"/>
                    <a:pt x="2918077" y="681037"/>
                    <a:pt x="2942788" y="681037"/>
                  </a:cubicBezTo>
                  <a:cubicBezTo>
                    <a:pt x="2952877" y="681037"/>
                    <a:pt x="2969301" y="680343"/>
                    <a:pt x="2992059" y="678954"/>
                  </a:cubicBezTo>
                  <a:cubicBezTo>
                    <a:pt x="3060725" y="674390"/>
                    <a:pt x="3109420" y="672108"/>
                    <a:pt x="3138143" y="672108"/>
                  </a:cubicBezTo>
                  <a:cubicBezTo>
                    <a:pt x="3287995" y="672108"/>
                    <a:pt x="3362920" y="729769"/>
                    <a:pt x="3362920" y="845093"/>
                  </a:cubicBezTo>
                  <a:cubicBezTo>
                    <a:pt x="3362920" y="982976"/>
                    <a:pt x="3241482" y="1051917"/>
                    <a:pt x="2998608" y="1051917"/>
                  </a:cubicBezTo>
                  <a:cubicBezTo>
                    <a:pt x="2816033" y="1051917"/>
                    <a:pt x="2724745" y="1011166"/>
                    <a:pt x="2724745" y="929664"/>
                  </a:cubicBezTo>
                  <a:cubicBezTo>
                    <a:pt x="2724745" y="880873"/>
                    <a:pt x="2760161" y="851703"/>
                    <a:pt x="2830990" y="842153"/>
                  </a:cubicBezTo>
                  <a:cubicBezTo>
                    <a:pt x="2755398" y="829205"/>
                    <a:pt x="2717602" y="796702"/>
                    <a:pt x="2717602" y="744643"/>
                  </a:cubicBezTo>
                  <a:cubicBezTo>
                    <a:pt x="2717602" y="682557"/>
                    <a:pt x="2762598" y="632560"/>
                    <a:pt x="2852589" y="594652"/>
                  </a:cubicBezTo>
                  <a:cubicBezTo>
                    <a:pt x="2773710" y="567460"/>
                    <a:pt x="2734270" y="512772"/>
                    <a:pt x="2734270" y="430588"/>
                  </a:cubicBezTo>
                  <a:cubicBezTo>
                    <a:pt x="2734270" y="368464"/>
                    <a:pt x="2759468" y="316590"/>
                    <a:pt x="2809861" y="274965"/>
                  </a:cubicBezTo>
                  <a:cubicBezTo>
                    <a:pt x="2860255" y="233339"/>
                    <a:pt x="2922259" y="212527"/>
                    <a:pt x="2995873" y="212527"/>
                  </a:cubicBezTo>
                  <a:cubicBezTo>
                    <a:pt x="3020101" y="212527"/>
                    <a:pt x="3047829" y="215159"/>
                    <a:pt x="3079059" y="220424"/>
                  </a:cubicBezTo>
                  <a:cubicBezTo>
                    <a:pt x="3077006" y="215965"/>
                    <a:pt x="3075980" y="209224"/>
                    <a:pt x="3075980" y="200202"/>
                  </a:cubicBezTo>
                  <a:cubicBezTo>
                    <a:pt x="3075980" y="115153"/>
                    <a:pt x="3120253" y="72628"/>
                    <a:pt x="3208800" y="72628"/>
                  </a:cubicBezTo>
                  <a:close/>
                  <a:moveTo>
                    <a:pt x="0" y="20241"/>
                  </a:moveTo>
                  <a:lnTo>
                    <a:pt x="661987" y="20241"/>
                  </a:lnTo>
                  <a:lnTo>
                    <a:pt x="661987" y="123825"/>
                  </a:lnTo>
                  <a:lnTo>
                    <a:pt x="466725" y="123825"/>
                  </a:lnTo>
                  <a:lnTo>
                    <a:pt x="466725" y="840581"/>
                  </a:lnTo>
                  <a:lnTo>
                    <a:pt x="197049" y="840581"/>
                  </a:lnTo>
                  <a:lnTo>
                    <a:pt x="197049" y="123825"/>
                  </a:lnTo>
                  <a:lnTo>
                    <a:pt x="0" y="123825"/>
                  </a:lnTo>
                  <a:close/>
                  <a:moveTo>
                    <a:pt x="1018580" y="7981"/>
                  </a:moveTo>
                  <a:lnTo>
                    <a:pt x="1018580" y="329552"/>
                  </a:lnTo>
                  <a:cubicBezTo>
                    <a:pt x="1051601" y="251932"/>
                    <a:pt x="1112276" y="213122"/>
                    <a:pt x="1200606" y="213122"/>
                  </a:cubicBezTo>
                  <a:cubicBezTo>
                    <a:pt x="1307855" y="213122"/>
                    <a:pt x="1361480" y="261538"/>
                    <a:pt x="1361480" y="358369"/>
                  </a:cubicBezTo>
                  <a:lnTo>
                    <a:pt x="1361480" y="840581"/>
                  </a:lnTo>
                  <a:lnTo>
                    <a:pt x="1123950" y="840581"/>
                  </a:lnTo>
                  <a:lnTo>
                    <a:pt x="1123950" y="381707"/>
                  </a:lnTo>
                  <a:cubicBezTo>
                    <a:pt x="1123950" y="355439"/>
                    <a:pt x="1116617" y="342305"/>
                    <a:pt x="1101951" y="342305"/>
                  </a:cubicBezTo>
                  <a:cubicBezTo>
                    <a:pt x="1084036" y="342305"/>
                    <a:pt x="1065662" y="362514"/>
                    <a:pt x="1046829" y="402933"/>
                  </a:cubicBezTo>
                  <a:cubicBezTo>
                    <a:pt x="1027996" y="443353"/>
                    <a:pt x="1018580" y="487626"/>
                    <a:pt x="1018580" y="535753"/>
                  </a:cubicBezTo>
                  <a:lnTo>
                    <a:pt x="1018580" y="840581"/>
                  </a:lnTo>
                  <a:lnTo>
                    <a:pt x="781050" y="840581"/>
                  </a:lnTo>
                  <a:lnTo>
                    <a:pt x="781050" y="20241"/>
                  </a:lnTo>
                  <a:cubicBezTo>
                    <a:pt x="852376" y="20241"/>
                    <a:pt x="931553" y="16154"/>
                    <a:pt x="1018580" y="7981"/>
                  </a:cubicBezTo>
                  <a:close/>
                  <a:moveTo>
                    <a:pt x="1676698" y="0"/>
                  </a:moveTo>
                  <a:cubicBezTo>
                    <a:pt x="1751112" y="0"/>
                    <a:pt x="1788319" y="29666"/>
                    <a:pt x="1788319" y="88999"/>
                  </a:cubicBezTo>
                  <a:cubicBezTo>
                    <a:pt x="1788319" y="148332"/>
                    <a:pt x="1751112" y="177998"/>
                    <a:pt x="1676698" y="177998"/>
                  </a:cubicBezTo>
                  <a:cubicBezTo>
                    <a:pt x="1602681" y="177998"/>
                    <a:pt x="1565672" y="148332"/>
                    <a:pt x="1565672" y="88999"/>
                  </a:cubicBezTo>
                  <a:cubicBezTo>
                    <a:pt x="1565672" y="29666"/>
                    <a:pt x="1602681" y="0"/>
                    <a:pt x="1676698"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9600" b="1" spc="600" dirty="0">
                <a:solidFill>
                  <a:schemeClr val="accent1"/>
                </a:solidFill>
                <a:latin typeface="Britannic Bold" panose="020B0903060703020204" pitchFamily="34" charset="0"/>
                <a:cs typeface="Arial" pitchFamily="34" charset="0"/>
              </a:endParaRPr>
            </a:p>
          </p:txBody>
        </p:sp>
        <p:sp>
          <p:nvSpPr>
            <p:cNvPr id="125" name="TextBox 124">
              <a:extLst>
                <a:ext uri="{FF2B5EF4-FFF2-40B4-BE49-F238E27FC236}">
                  <a16:creationId xmlns="" xmlns:a16="http://schemas.microsoft.com/office/drawing/2014/main" id="{DFA5EA24-A2BC-4E31-82F8-FD7E25443D0B}"/>
                </a:ext>
              </a:extLst>
            </p:cNvPr>
            <p:cNvSpPr txBox="1"/>
            <p:nvPr/>
          </p:nvSpPr>
          <p:spPr>
            <a:xfrm>
              <a:off x="2459822" y="888546"/>
              <a:ext cx="2687647" cy="442345"/>
            </a:xfrm>
            <a:custGeom>
              <a:avLst/>
              <a:gdLst/>
              <a:ahLst/>
              <a:cxnLst/>
              <a:rect l="l" t="t" r="r" b="b"/>
              <a:pathLst>
                <a:path w="6045920" h="995065">
                  <a:moveTo>
                    <a:pt x="3544417" y="406747"/>
                  </a:moveTo>
                  <a:cubicBezTo>
                    <a:pt x="3529782" y="406747"/>
                    <a:pt x="3519141" y="410071"/>
                    <a:pt x="3512493" y="416719"/>
                  </a:cubicBezTo>
                  <a:cubicBezTo>
                    <a:pt x="3502869" y="426343"/>
                    <a:pt x="3498057" y="436935"/>
                    <a:pt x="3498057" y="448493"/>
                  </a:cubicBezTo>
                  <a:lnTo>
                    <a:pt x="3498057" y="527670"/>
                  </a:lnTo>
                  <a:lnTo>
                    <a:pt x="3588321" y="527670"/>
                  </a:lnTo>
                  <a:lnTo>
                    <a:pt x="3588321" y="453181"/>
                  </a:lnTo>
                  <a:cubicBezTo>
                    <a:pt x="3588321" y="438150"/>
                    <a:pt x="3584476" y="426194"/>
                    <a:pt x="3576787" y="417314"/>
                  </a:cubicBezTo>
                  <a:cubicBezTo>
                    <a:pt x="3569742" y="410269"/>
                    <a:pt x="3558952" y="406747"/>
                    <a:pt x="3544417" y="406747"/>
                  </a:cubicBezTo>
                  <a:close/>
                  <a:moveTo>
                    <a:pt x="1820392" y="406747"/>
                  </a:moveTo>
                  <a:cubicBezTo>
                    <a:pt x="1805757" y="406747"/>
                    <a:pt x="1795116" y="410071"/>
                    <a:pt x="1788468" y="416719"/>
                  </a:cubicBezTo>
                  <a:cubicBezTo>
                    <a:pt x="1778844" y="426343"/>
                    <a:pt x="1774032" y="436935"/>
                    <a:pt x="1774032" y="448493"/>
                  </a:cubicBezTo>
                  <a:lnTo>
                    <a:pt x="1774032" y="527670"/>
                  </a:lnTo>
                  <a:lnTo>
                    <a:pt x="1864296" y="527670"/>
                  </a:lnTo>
                  <a:lnTo>
                    <a:pt x="1864296" y="453181"/>
                  </a:lnTo>
                  <a:cubicBezTo>
                    <a:pt x="1864296" y="438150"/>
                    <a:pt x="1860452" y="426194"/>
                    <a:pt x="1852762" y="417314"/>
                  </a:cubicBezTo>
                  <a:cubicBezTo>
                    <a:pt x="1845717" y="410269"/>
                    <a:pt x="1834927" y="406747"/>
                    <a:pt x="1820392" y="406747"/>
                  </a:cubicBezTo>
                  <a:close/>
                  <a:moveTo>
                    <a:pt x="3544417" y="266179"/>
                  </a:moveTo>
                  <a:cubicBezTo>
                    <a:pt x="3605288" y="266179"/>
                    <a:pt x="3653781" y="284237"/>
                    <a:pt x="3689896" y="320352"/>
                  </a:cubicBezTo>
                  <a:cubicBezTo>
                    <a:pt x="3730080" y="360536"/>
                    <a:pt x="3750172" y="409476"/>
                    <a:pt x="3750172" y="467171"/>
                  </a:cubicBezTo>
                  <a:lnTo>
                    <a:pt x="3750172" y="663550"/>
                  </a:lnTo>
                  <a:lnTo>
                    <a:pt x="3498057" y="663550"/>
                  </a:lnTo>
                  <a:lnTo>
                    <a:pt x="3498057" y="803374"/>
                  </a:lnTo>
                  <a:cubicBezTo>
                    <a:pt x="3498057" y="820390"/>
                    <a:pt x="3502869" y="833710"/>
                    <a:pt x="3512493" y="843334"/>
                  </a:cubicBezTo>
                  <a:cubicBezTo>
                    <a:pt x="3519935" y="850825"/>
                    <a:pt x="3530576" y="854571"/>
                    <a:pt x="3544417" y="854571"/>
                  </a:cubicBezTo>
                  <a:cubicBezTo>
                    <a:pt x="3558159" y="854571"/>
                    <a:pt x="3568353" y="851222"/>
                    <a:pt x="3575001" y="844525"/>
                  </a:cubicBezTo>
                  <a:cubicBezTo>
                    <a:pt x="3583881" y="834256"/>
                    <a:pt x="3588321" y="820539"/>
                    <a:pt x="3588321" y="803374"/>
                  </a:cubicBezTo>
                  <a:lnTo>
                    <a:pt x="3588321" y="719137"/>
                  </a:lnTo>
                  <a:lnTo>
                    <a:pt x="3750172" y="719137"/>
                  </a:lnTo>
                  <a:lnTo>
                    <a:pt x="3750172" y="793998"/>
                  </a:lnTo>
                  <a:cubicBezTo>
                    <a:pt x="3750172" y="857200"/>
                    <a:pt x="3731122" y="907851"/>
                    <a:pt x="3693022" y="945951"/>
                  </a:cubicBezTo>
                  <a:cubicBezTo>
                    <a:pt x="3663504" y="978694"/>
                    <a:pt x="3613969" y="995065"/>
                    <a:pt x="3544417" y="995065"/>
                  </a:cubicBezTo>
                  <a:cubicBezTo>
                    <a:pt x="3477990" y="995065"/>
                    <a:pt x="3427959" y="978247"/>
                    <a:pt x="3394323" y="944612"/>
                  </a:cubicBezTo>
                  <a:cubicBezTo>
                    <a:pt x="3355579" y="907703"/>
                    <a:pt x="3336206" y="857498"/>
                    <a:pt x="3336206" y="793998"/>
                  </a:cubicBezTo>
                  <a:lnTo>
                    <a:pt x="3336206" y="467171"/>
                  </a:lnTo>
                  <a:cubicBezTo>
                    <a:pt x="3336206" y="409277"/>
                    <a:pt x="3356496" y="360908"/>
                    <a:pt x="3397077" y="322064"/>
                  </a:cubicBezTo>
                  <a:cubicBezTo>
                    <a:pt x="3434334" y="284807"/>
                    <a:pt x="3483447" y="266179"/>
                    <a:pt x="3544417" y="266179"/>
                  </a:cubicBezTo>
                  <a:close/>
                  <a:moveTo>
                    <a:pt x="1820392" y="266179"/>
                  </a:moveTo>
                  <a:cubicBezTo>
                    <a:pt x="1881262" y="266179"/>
                    <a:pt x="1929755" y="284237"/>
                    <a:pt x="1965871" y="320352"/>
                  </a:cubicBezTo>
                  <a:cubicBezTo>
                    <a:pt x="2006055" y="360536"/>
                    <a:pt x="2026146" y="409476"/>
                    <a:pt x="2026146" y="467171"/>
                  </a:cubicBezTo>
                  <a:lnTo>
                    <a:pt x="2026146" y="663550"/>
                  </a:lnTo>
                  <a:lnTo>
                    <a:pt x="1774032" y="663550"/>
                  </a:lnTo>
                  <a:lnTo>
                    <a:pt x="1774032" y="803374"/>
                  </a:lnTo>
                  <a:cubicBezTo>
                    <a:pt x="1774032" y="820390"/>
                    <a:pt x="1778844" y="833710"/>
                    <a:pt x="1788468" y="843334"/>
                  </a:cubicBezTo>
                  <a:cubicBezTo>
                    <a:pt x="1795910" y="850825"/>
                    <a:pt x="1806551" y="854571"/>
                    <a:pt x="1820392" y="854571"/>
                  </a:cubicBezTo>
                  <a:cubicBezTo>
                    <a:pt x="1834133" y="854571"/>
                    <a:pt x="1844328" y="851222"/>
                    <a:pt x="1850976" y="844525"/>
                  </a:cubicBezTo>
                  <a:cubicBezTo>
                    <a:pt x="1859856" y="834256"/>
                    <a:pt x="1864296" y="820539"/>
                    <a:pt x="1864296" y="803374"/>
                  </a:cubicBezTo>
                  <a:lnTo>
                    <a:pt x="1864296" y="719137"/>
                  </a:lnTo>
                  <a:lnTo>
                    <a:pt x="2026146" y="719137"/>
                  </a:lnTo>
                  <a:lnTo>
                    <a:pt x="2026146" y="793998"/>
                  </a:lnTo>
                  <a:cubicBezTo>
                    <a:pt x="2026146" y="857200"/>
                    <a:pt x="2007096" y="907851"/>
                    <a:pt x="1968996" y="945951"/>
                  </a:cubicBezTo>
                  <a:cubicBezTo>
                    <a:pt x="1939479" y="978694"/>
                    <a:pt x="1889944" y="995065"/>
                    <a:pt x="1820392" y="995065"/>
                  </a:cubicBezTo>
                  <a:cubicBezTo>
                    <a:pt x="1753965" y="995065"/>
                    <a:pt x="1703934" y="978247"/>
                    <a:pt x="1670299" y="944612"/>
                  </a:cubicBezTo>
                  <a:cubicBezTo>
                    <a:pt x="1631554" y="907703"/>
                    <a:pt x="1612181" y="857498"/>
                    <a:pt x="1612181" y="793998"/>
                  </a:cubicBezTo>
                  <a:lnTo>
                    <a:pt x="1612181" y="467171"/>
                  </a:lnTo>
                  <a:cubicBezTo>
                    <a:pt x="1612181" y="409277"/>
                    <a:pt x="1632472" y="360908"/>
                    <a:pt x="1673052" y="322064"/>
                  </a:cubicBezTo>
                  <a:cubicBezTo>
                    <a:pt x="1710309" y="284807"/>
                    <a:pt x="1759422" y="266179"/>
                    <a:pt x="1820392" y="266179"/>
                  </a:cubicBezTo>
                  <a:close/>
                  <a:moveTo>
                    <a:pt x="3033639" y="261491"/>
                  </a:moveTo>
                  <a:cubicBezTo>
                    <a:pt x="3078932" y="261491"/>
                    <a:pt x="3113410" y="273347"/>
                    <a:pt x="3137074" y="297061"/>
                  </a:cubicBezTo>
                  <a:cubicBezTo>
                    <a:pt x="3167931" y="327868"/>
                    <a:pt x="3183360" y="367457"/>
                    <a:pt x="3183360" y="415826"/>
                  </a:cubicBezTo>
                  <a:lnTo>
                    <a:pt x="3183360" y="985763"/>
                  </a:lnTo>
                  <a:lnTo>
                    <a:pt x="3021509" y="985763"/>
                  </a:lnTo>
                  <a:lnTo>
                    <a:pt x="3021509" y="420439"/>
                  </a:lnTo>
                  <a:cubicBezTo>
                    <a:pt x="3021509" y="408136"/>
                    <a:pt x="3020566" y="400670"/>
                    <a:pt x="3018681" y="398041"/>
                  </a:cubicBezTo>
                  <a:cubicBezTo>
                    <a:pt x="3012034" y="391393"/>
                    <a:pt x="3003005" y="388069"/>
                    <a:pt x="2991594" y="388069"/>
                  </a:cubicBezTo>
                  <a:cubicBezTo>
                    <a:pt x="2967633" y="388069"/>
                    <a:pt x="2944391" y="399331"/>
                    <a:pt x="2921869" y="421853"/>
                  </a:cubicBezTo>
                  <a:lnTo>
                    <a:pt x="2921869" y="985763"/>
                  </a:lnTo>
                  <a:lnTo>
                    <a:pt x="2760018" y="985763"/>
                  </a:lnTo>
                  <a:lnTo>
                    <a:pt x="2760018" y="270867"/>
                  </a:lnTo>
                  <a:lnTo>
                    <a:pt x="2921869" y="270867"/>
                  </a:lnTo>
                  <a:lnTo>
                    <a:pt x="2921869" y="298772"/>
                  </a:lnTo>
                  <a:cubicBezTo>
                    <a:pt x="2952379" y="273918"/>
                    <a:pt x="2989635" y="261491"/>
                    <a:pt x="3033639" y="261491"/>
                  </a:cubicBezTo>
                  <a:close/>
                  <a:moveTo>
                    <a:pt x="2578969" y="261491"/>
                  </a:moveTo>
                  <a:lnTo>
                    <a:pt x="2578969" y="411435"/>
                  </a:lnTo>
                  <a:cubicBezTo>
                    <a:pt x="2495774" y="411435"/>
                    <a:pt x="2427288" y="441151"/>
                    <a:pt x="2373512" y="500583"/>
                  </a:cubicBezTo>
                  <a:lnTo>
                    <a:pt x="2373512" y="985763"/>
                  </a:lnTo>
                  <a:lnTo>
                    <a:pt x="2211661" y="985763"/>
                  </a:lnTo>
                  <a:lnTo>
                    <a:pt x="2211661" y="270867"/>
                  </a:lnTo>
                  <a:lnTo>
                    <a:pt x="2373512" y="270867"/>
                  </a:lnTo>
                  <a:lnTo>
                    <a:pt x="2373512" y="350118"/>
                  </a:lnTo>
                  <a:cubicBezTo>
                    <a:pt x="2414886" y="291033"/>
                    <a:pt x="2483371" y="261491"/>
                    <a:pt x="2578969" y="261491"/>
                  </a:cubicBezTo>
                  <a:close/>
                  <a:moveTo>
                    <a:pt x="728589" y="261491"/>
                  </a:moveTo>
                  <a:cubicBezTo>
                    <a:pt x="773882" y="261491"/>
                    <a:pt x="808360" y="273347"/>
                    <a:pt x="832024" y="297061"/>
                  </a:cubicBezTo>
                  <a:cubicBezTo>
                    <a:pt x="862881" y="327868"/>
                    <a:pt x="878310" y="367457"/>
                    <a:pt x="878310" y="415826"/>
                  </a:cubicBezTo>
                  <a:lnTo>
                    <a:pt x="878310" y="985763"/>
                  </a:lnTo>
                  <a:lnTo>
                    <a:pt x="716459" y="985763"/>
                  </a:lnTo>
                  <a:lnTo>
                    <a:pt x="716459" y="420439"/>
                  </a:lnTo>
                  <a:cubicBezTo>
                    <a:pt x="716459" y="408136"/>
                    <a:pt x="715517" y="400670"/>
                    <a:pt x="713631" y="398041"/>
                  </a:cubicBezTo>
                  <a:cubicBezTo>
                    <a:pt x="706984" y="391393"/>
                    <a:pt x="697955" y="388069"/>
                    <a:pt x="686545" y="388069"/>
                  </a:cubicBezTo>
                  <a:cubicBezTo>
                    <a:pt x="662583" y="388069"/>
                    <a:pt x="639341" y="399331"/>
                    <a:pt x="616819" y="421853"/>
                  </a:cubicBezTo>
                  <a:lnTo>
                    <a:pt x="616819" y="985763"/>
                  </a:lnTo>
                  <a:lnTo>
                    <a:pt x="454968" y="985763"/>
                  </a:lnTo>
                  <a:lnTo>
                    <a:pt x="454968" y="270867"/>
                  </a:lnTo>
                  <a:lnTo>
                    <a:pt x="616819" y="270867"/>
                  </a:lnTo>
                  <a:lnTo>
                    <a:pt x="616819" y="298772"/>
                  </a:lnTo>
                  <a:cubicBezTo>
                    <a:pt x="647328" y="273918"/>
                    <a:pt x="684585" y="261491"/>
                    <a:pt x="728589" y="261491"/>
                  </a:cubicBezTo>
                  <a:close/>
                  <a:moveTo>
                    <a:pt x="5276702" y="145256"/>
                  </a:moveTo>
                  <a:cubicBezTo>
                    <a:pt x="5243364" y="145256"/>
                    <a:pt x="5217145" y="154806"/>
                    <a:pt x="5198046" y="173906"/>
                  </a:cubicBezTo>
                  <a:cubicBezTo>
                    <a:pt x="5179095" y="192856"/>
                    <a:pt x="5169620" y="219001"/>
                    <a:pt x="5169620" y="252338"/>
                  </a:cubicBezTo>
                  <a:lnTo>
                    <a:pt x="5169620" y="737964"/>
                  </a:lnTo>
                  <a:cubicBezTo>
                    <a:pt x="5169620" y="776808"/>
                    <a:pt x="5177533" y="804168"/>
                    <a:pt x="5193358" y="820043"/>
                  </a:cubicBezTo>
                  <a:cubicBezTo>
                    <a:pt x="5213301" y="839936"/>
                    <a:pt x="5241082" y="849883"/>
                    <a:pt x="5276702" y="849883"/>
                  </a:cubicBezTo>
                  <a:cubicBezTo>
                    <a:pt x="5312222" y="849883"/>
                    <a:pt x="5339284" y="840581"/>
                    <a:pt x="5357887" y="821978"/>
                  </a:cubicBezTo>
                  <a:cubicBezTo>
                    <a:pt x="5373514" y="804813"/>
                    <a:pt x="5381328" y="776808"/>
                    <a:pt x="5381328" y="737964"/>
                  </a:cubicBezTo>
                  <a:lnTo>
                    <a:pt x="5381328" y="252338"/>
                  </a:lnTo>
                  <a:cubicBezTo>
                    <a:pt x="5381328" y="215825"/>
                    <a:pt x="5373886" y="189408"/>
                    <a:pt x="5359004" y="173087"/>
                  </a:cubicBezTo>
                  <a:cubicBezTo>
                    <a:pt x="5340449" y="154533"/>
                    <a:pt x="5313016" y="145256"/>
                    <a:pt x="5276702" y="145256"/>
                  </a:cubicBezTo>
                  <a:close/>
                  <a:moveTo>
                    <a:pt x="5900887" y="9376"/>
                  </a:moveTo>
                  <a:lnTo>
                    <a:pt x="6017866" y="9376"/>
                  </a:lnTo>
                  <a:lnTo>
                    <a:pt x="6017866" y="156939"/>
                  </a:lnTo>
                  <a:lnTo>
                    <a:pt x="5952232" y="156939"/>
                  </a:lnTo>
                  <a:cubicBezTo>
                    <a:pt x="5930603" y="156939"/>
                    <a:pt x="5919788" y="166960"/>
                    <a:pt x="5919788" y="187002"/>
                  </a:cubicBezTo>
                  <a:lnTo>
                    <a:pt x="5919788" y="270867"/>
                  </a:lnTo>
                  <a:lnTo>
                    <a:pt x="6045920" y="270867"/>
                  </a:lnTo>
                  <a:lnTo>
                    <a:pt x="6045920" y="418430"/>
                  </a:lnTo>
                  <a:lnTo>
                    <a:pt x="5919788" y="418430"/>
                  </a:lnTo>
                  <a:lnTo>
                    <a:pt x="5919788" y="985763"/>
                  </a:lnTo>
                  <a:lnTo>
                    <a:pt x="5757937" y="985763"/>
                  </a:lnTo>
                  <a:lnTo>
                    <a:pt x="5757937" y="418430"/>
                  </a:lnTo>
                  <a:lnTo>
                    <a:pt x="5662464" y="418430"/>
                  </a:lnTo>
                  <a:lnTo>
                    <a:pt x="5662464" y="270867"/>
                  </a:lnTo>
                  <a:lnTo>
                    <a:pt x="5757937" y="270867"/>
                  </a:lnTo>
                  <a:lnTo>
                    <a:pt x="5757937" y="144959"/>
                  </a:lnTo>
                  <a:cubicBezTo>
                    <a:pt x="5757937" y="54570"/>
                    <a:pt x="5805587" y="9376"/>
                    <a:pt x="5900887" y="9376"/>
                  </a:cubicBezTo>
                  <a:close/>
                  <a:moveTo>
                    <a:pt x="4033912" y="9376"/>
                  </a:moveTo>
                  <a:lnTo>
                    <a:pt x="4195763" y="9376"/>
                  </a:lnTo>
                  <a:lnTo>
                    <a:pt x="4195763" y="270867"/>
                  </a:lnTo>
                  <a:lnTo>
                    <a:pt x="4303217" y="270867"/>
                  </a:lnTo>
                  <a:lnTo>
                    <a:pt x="4303217" y="418430"/>
                  </a:lnTo>
                  <a:lnTo>
                    <a:pt x="4195763" y="418430"/>
                  </a:lnTo>
                  <a:lnTo>
                    <a:pt x="4195763" y="826740"/>
                  </a:lnTo>
                  <a:cubicBezTo>
                    <a:pt x="4195763" y="842169"/>
                    <a:pt x="4200352" y="849883"/>
                    <a:pt x="4209530" y="849883"/>
                  </a:cubicBezTo>
                  <a:lnTo>
                    <a:pt x="4293841" y="849883"/>
                  </a:lnTo>
                  <a:lnTo>
                    <a:pt x="4293841" y="985763"/>
                  </a:lnTo>
                  <a:lnTo>
                    <a:pt x="4144120" y="985763"/>
                  </a:lnTo>
                  <a:cubicBezTo>
                    <a:pt x="4070648" y="985763"/>
                    <a:pt x="4033912" y="948308"/>
                    <a:pt x="4033912" y="873398"/>
                  </a:cubicBezTo>
                  <a:lnTo>
                    <a:pt x="4033912" y="418430"/>
                  </a:lnTo>
                  <a:lnTo>
                    <a:pt x="3933751" y="418430"/>
                  </a:lnTo>
                  <a:lnTo>
                    <a:pt x="3933751" y="270867"/>
                  </a:lnTo>
                  <a:lnTo>
                    <a:pt x="4033912" y="270867"/>
                  </a:lnTo>
                  <a:close/>
                  <a:moveTo>
                    <a:pt x="1147837" y="9376"/>
                  </a:moveTo>
                  <a:lnTo>
                    <a:pt x="1309688" y="9376"/>
                  </a:lnTo>
                  <a:lnTo>
                    <a:pt x="1309688" y="270867"/>
                  </a:lnTo>
                  <a:lnTo>
                    <a:pt x="1417142" y="270867"/>
                  </a:lnTo>
                  <a:lnTo>
                    <a:pt x="1417142" y="418430"/>
                  </a:lnTo>
                  <a:lnTo>
                    <a:pt x="1309688" y="418430"/>
                  </a:lnTo>
                  <a:lnTo>
                    <a:pt x="1309688" y="826740"/>
                  </a:lnTo>
                  <a:cubicBezTo>
                    <a:pt x="1309688" y="842169"/>
                    <a:pt x="1314277" y="849883"/>
                    <a:pt x="1323455" y="849883"/>
                  </a:cubicBezTo>
                  <a:lnTo>
                    <a:pt x="1407766" y="849883"/>
                  </a:lnTo>
                  <a:lnTo>
                    <a:pt x="1407766" y="985763"/>
                  </a:lnTo>
                  <a:lnTo>
                    <a:pt x="1258044" y="985763"/>
                  </a:lnTo>
                  <a:cubicBezTo>
                    <a:pt x="1184573" y="985763"/>
                    <a:pt x="1147837" y="948308"/>
                    <a:pt x="1147837" y="873398"/>
                  </a:cubicBezTo>
                  <a:lnTo>
                    <a:pt x="1147837" y="418430"/>
                  </a:lnTo>
                  <a:lnTo>
                    <a:pt x="1047676" y="418430"/>
                  </a:lnTo>
                  <a:lnTo>
                    <a:pt x="1047676" y="270867"/>
                  </a:lnTo>
                  <a:lnTo>
                    <a:pt x="1147837" y="270867"/>
                  </a:lnTo>
                  <a:close/>
                  <a:moveTo>
                    <a:pt x="0" y="9376"/>
                  </a:moveTo>
                  <a:lnTo>
                    <a:pt x="161851" y="9376"/>
                  </a:lnTo>
                  <a:lnTo>
                    <a:pt x="161851" y="985763"/>
                  </a:lnTo>
                  <a:lnTo>
                    <a:pt x="0" y="985763"/>
                  </a:lnTo>
                  <a:close/>
                  <a:moveTo>
                    <a:pt x="5276702" y="0"/>
                  </a:moveTo>
                  <a:cubicBezTo>
                    <a:pt x="5356225" y="0"/>
                    <a:pt x="5420296" y="24309"/>
                    <a:pt x="5468913" y="72926"/>
                  </a:cubicBezTo>
                  <a:cubicBezTo>
                    <a:pt x="5518423" y="122436"/>
                    <a:pt x="5543178" y="185365"/>
                    <a:pt x="5543178" y="261714"/>
                  </a:cubicBezTo>
                  <a:lnTo>
                    <a:pt x="5543178" y="728662"/>
                  </a:lnTo>
                  <a:cubicBezTo>
                    <a:pt x="5543178" y="810518"/>
                    <a:pt x="5518423" y="876201"/>
                    <a:pt x="5468913" y="925711"/>
                  </a:cubicBezTo>
                  <a:cubicBezTo>
                    <a:pt x="5422628" y="971947"/>
                    <a:pt x="5358557" y="995065"/>
                    <a:pt x="5276702" y="995065"/>
                  </a:cubicBezTo>
                  <a:cubicBezTo>
                    <a:pt x="5194747" y="995065"/>
                    <a:pt x="5130701" y="972021"/>
                    <a:pt x="5084564" y="925934"/>
                  </a:cubicBezTo>
                  <a:cubicBezTo>
                    <a:pt x="5033368" y="876523"/>
                    <a:pt x="5007769" y="810766"/>
                    <a:pt x="5007769" y="728662"/>
                  </a:cubicBezTo>
                  <a:lnTo>
                    <a:pt x="5007769" y="261714"/>
                  </a:lnTo>
                  <a:cubicBezTo>
                    <a:pt x="5007769" y="182041"/>
                    <a:pt x="5032598" y="118244"/>
                    <a:pt x="5082258" y="70321"/>
                  </a:cubicBezTo>
                  <a:cubicBezTo>
                    <a:pt x="5129138" y="23440"/>
                    <a:pt x="5193953" y="0"/>
                    <a:pt x="5276702"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9600" b="1" spc="-300" dirty="0">
                <a:solidFill>
                  <a:schemeClr val="accent1"/>
                </a:solidFill>
                <a:latin typeface="HGGothicE" panose="020B0909000000000000" pitchFamily="49" charset="-128"/>
                <a:cs typeface="Arial" pitchFamily="34" charset="0"/>
              </a:endParaRPr>
            </a:p>
          </p:txBody>
        </p:sp>
      </p:grpSp>
      <p:sp>
        <p:nvSpPr>
          <p:cNvPr id="142" name="Freeform: Shape 141">
            <a:extLst>
              <a:ext uri="{FF2B5EF4-FFF2-40B4-BE49-F238E27FC236}">
                <a16:creationId xmlns="" xmlns:a16="http://schemas.microsoft.com/office/drawing/2014/main" id="{B3224A3C-6B54-4A82-B4D3-ADDC2C9AFA02}"/>
              </a:ext>
            </a:extLst>
          </p:cNvPr>
          <p:cNvSpPr/>
          <p:nvPr/>
        </p:nvSpPr>
        <p:spPr>
          <a:xfrm>
            <a:off x="9204080" y="5705001"/>
            <a:ext cx="769220" cy="357691"/>
          </a:xfrm>
          <a:custGeom>
            <a:avLst/>
            <a:gdLst/>
            <a:ahLst/>
            <a:cxnLst/>
            <a:rect l="l" t="t" r="r" b="b"/>
            <a:pathLst>
              <a:path w="1862733" h="866179">
                <a:moveTo>
                  <a:pt x="794147" y="204787"/>
                </a:moveTo>
                <a:cubicBezTo>
                  <a:pt x="745605" y="204787"/>
                  <a:pt x="701637" y="218416"/>
                  <a:pt x="662244" y="245673"/>
                </a:cubicBezTo>
                <a:cubicBezTo>
                  <a:pt x="622851" y="272930"/>
                  <a:pt x="594798" y="309240"/>
                  <a:pt x="578086" y="354601"/>
                </a:cubicBezTo>
                <a:cubicBezTo>
                  <a:pt x="568536" y="380467"/>
                  <a:pt x="563761" y="406729"/>
                  <a:pt x="563761" y="433387"/>
                </a:cubicBezTo>
                <a:cubicBezTo>
                  <a:pt x="563761" y="488299"/>
                  <a:pt x="582064" y="537440"/>
                  <a:pt x="618670" y="580811"/>
                </a:cubicBezTo>
                <a:cubicBezTo>
                  <a:pt x="664031" y="634532"/>
                  <a:pt x="722524" y="661392"/>
                  <a:pt x="794147" y="661392"/>
                </a:cubicBezTo>
                <a:cubicBezTo>
                  <a:pt x="865771" y="661392"/>
                  <a:pt x="924462" y="634733"/>
                  <a:pt x="970220" y="581415"/>
                </a:cubicBezTo>
                <a:cubicBezTo>
                  <a:pt x="1006826" y="538838"/>
                  <a:pt x="1025128" y="489496"/>
                  <a:pt x="1025128" y="433387"/>
                </a:cubicBezTo>
                <a:cubicBezTo>
                  <a:pt x="1025128" y="376088"/>
                  <a:pt x="1006826" y="326547"/>
                  <a:pt x="970220" y="284764"/>
                </a:cubicBezTo>
                <a:cubicBezTo>
                  <a:pt x="923265" y="231446"/>
                  <a:pt x="864574" y="204787"/>
                  <a:pt x="794147" y="204787"/>
                </a:cubicBezTo>
                <a:close/>
                <a:moveTo>
                  <a:pt x="1304330" y="24408"/>
                </a:moveTo>
                <a:lnTo>
                  <a:pt x="1862733" y="24408"/>
                </a:lnTo>
                <a:lnTo>
                  <a:pt x="1862733" y="200620"/>
                </a:lnTo>
                <a:lnTo>
                  <a:pt x="1687711" y="200620"/>
                </a:lnTo>
                <a:lnTo>
                  <a:pt x="1687711" y="837009"/>
                </a:lnTo>
                <a:lnTo>
                  <a:pt x="1476375" y="837009"/>
                </a:lnTo>
                <a:lnTo>
                  <a:pt x="1476375" y="200620"/>
                </a:lnTo>
                <a:lnTo>
                  <a:pt x="1304330" y="200620"/>
                </a:lnTo>
                <a:close/>
                <a:moveTo>
                  <a:pt x="0" y="24408"/>
                </a:moveTo>
                <a:lnTo>
                  <a:pt x="211336" y="24408"/>
                </a:lnTo>
                <a:lnTo>
                  <a:pt x="211336" y="837009"/>
                </a:lnTo>
                <a:lnTo>
                  <a:pt x="0" y="837009"/>
                </a:lnTo>
                <a:close/>
                <a:moveTo>
                  <a:pt x="794147" y="0"/>
                </a:moveTo>
                <a:cubicBezTo>
                  <a:pt x="937022" y="0"/>
                  <a:pt x="1050330" y="47426"/>
                  <a:pt x="1134071" y="142280"/>
                </a:cubicBezTo>
                <a:cubicBezTo>
                  <a:pt x="1207493" y="225623"/>
                  <a:pt x="1244204" y="322659"/>
                  <a:pt x="1244204" y="433387"/>
                </a:cubicBezTo>
                <a:cubicBezTo>
                  <a:pt x="1244204" y="543719"/>
                  <a:pt x="1207493" y="640556"/>
                  <a:pt x="1134071" y="723900"/>
                </a:cubicBezTo>
                <a:cubicBezTo>
                  <a:pt x="1050330" y="818753"/>
                  <a:pt x="937022" y="866179"/>
                  <a:pt x="794147" y="866179"/>
                </a:cubicBezTo>
                <a:cubicBezTo>
                  <a:pt x="651669" y="866179"/>
                  <a:pt x="538560" y="818753"/>
                  <a:pt x="454819" y="723900"/>
                </a:cubicBezTo>
                <a:cubicBezTo>
                  <a:pt x="381397" y="640556"/>
                  <a:pt x="344686" y="543719"/>
                  <a:pt x="344686" y="433387"/>
                </a:cubicBezTo>
                <a:cubicBezTo>
                  <a:pt x="344686" y="382984"/>
                  <a:pt x="354608" y="331291"/>
                  <a:pt x="374452" y="278308"/>
                </a:cubicBezTo>
                <a:cubicBezTo>
                  <a:pt x="394296" y="225326"/>
                  <a:pt x="420886" y="179983"/>
                  <a:pt x="454224" y="142280"/>
                </a:cubicBezTo>
                <a:cubicBezTo>
                  <a:pt x="537964" y="47426"/>
                  <a:pt x="651272" y="0"/>
                  <a:pt x="79414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8099266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Still confused which one is better?</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40723" y="2286000"/>
            <a:ext cx="5086691" cy="4022725"/>
          </a:xfrm>
        </p:spPr>
      </p:pic>
    </p:spTree>
    <p:extLst>
      <p:ext uri="{BB962C8B-B14F-4D97-AF65-F5344CB8AC3E}">
        <p14:creationId xmlns:p14="http://schemas.microsoft.com/office/powerpoint/2010/main" val="165959880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l="10991" t="20666" r="10896" b="15662"/>
          <a:stretch/>
        </p:blipFill>
        <p:spPr>
          <a:xfrm>
            <a:off x="4713338" y="1637043"/>
            <a:ext cx="1309192" cy="1067157"/>
          </a:xfrm>
          <a:prstGeom prst="rect">
            <a:avLst/>
          </a:prstGeom>
        </p:spPr>
      </p:pic>
      <p:pic>
        <p:nvPicPr>
          <p:cNvPr id="8" name="Picture 7"/>
          <p:cNvPicPr>
            <a:picLocks noChangeAspect="1"/>
          </p:cNvPicPr>
          <p:nvPr/>
        </p:nvPicPr>
        <p:blipFill rotWithShape="1">
          <a:blip r:embed="rId3"/>
          <a:srcRect b="32248"/>
          <a:stretch/>
        </p:blipFill>
        <p:spPr>
          <a:xfrm>
            <a:off x="3035968" y="3676591"/>
            <a:ext cx="956618" cy="648121"/>
          </a:xfrm>
          <a:prstGeom prst="rect">
            <a:avLst/>
          </a:prstGeom>
        </p:spPr>
      </p:pic>
      <p:pic>
        <p:nvPicPr>
          <p:cNvPr id="11" name="Picture 10"/>
          <p:cNvPicPr>
            <a:picLocks noChangeAspect="1"/>
          </p:cNvPicPr>
          <p:nvPr/>
        </p:nvPicPr>
        <p:blipFill>
          <a:blip r:embed="rId4"/>
          <a:stretch>
            <a:fillRect/>
          </a:stretch>
        </p:blipFill>
        <p:spPr>
          <a:xfrm>
            <a:off x="1253501" y="5682934"/>
            <a:ext cx="1701829" cy="990975"/>
          </a:xfrm>
          <a:prstGeom prst="rect">
            <a:avLst/>
          </a:prstGeom>
        </p:spPr>
      </p:pic>
      <p:sp>
        <p:nvSpPr>
          <p:cNvPr id="17" name="Right Arrow 16"/>
          <p:cNvSpPr/>
          <p:nvPr/>
        </p:nvSpPr>
        <p:spPr>
          <a:xfrm rot="10800000">
            <a:off x="4161721" y="3985498"/>
            <a:ext cx="655851" cy="710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a:off x="3064523" y="5975152"/>
            <a:ext cx="899508" cy="651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p:cNvSpPr/>
          <p:nvPr/>
        </p:nvSpPr>
        <p:spPr>
          <a:xfrm rot="16200000">
            <a:off x="5216166" y="2643813"/>
            <a:ext cx="303537" cy="2357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p:cNvPicPr>
            <a:picLocks noChangeAspect="1"/>
          </p:cNvPicPr>
          <p:nvPr/>
        </p:nvPicPr>
        <p:blipFill>
          <a:blip r:embed="rId5"/>
          <a:stretch>
            <a:fillRect/>
          </a:stretch>
        </p:blipFill>
        <p:spPr>
          <a:xfrm>
            <a:off x="4605302" y="5592455"/>
            <a:ext cx="1678679" cy="908138"/>
          </a:xfrm>
          <a:prstGeom prst="rect">
            <a:avLst/>
          </a:prstGeom>
        </p:spPr>
      </p:pic>
      <p:pic>
        <p:nvPicPr>
          <p:cNvPr id="24" name="Picture 23"/>
          <p:cNvPicPr>
            <a:picLocks noChangeAspect="1"/>
          </p:cNvPicPr>
          <p:nvPr/>
        </p:nvPicPr>
        <p:blipFill>
          <a:blip r:embed="rId6"/>
          <a:stretch>
            <a:fillRect/>
          </a:stretch>
        </p:blipFill>
        <p:spPr>
          <a:xfrm>
            <a:off x="1134307" y="2409619"/>
            <a:ext cx="2015398" cy="1007699"/>
          </a:xfrm>
          <a:prstGeom prst="rect">
            <a:avLst/>
          </a:prstGeom>
        </p:spPr>
      </p:pic>
      <p:pic>
        <p:nvPicPr>
          <p:cNvPr id="37" name="Picture 36"/>
          <p:cNvPicPr>
            <a:picLocks noChangeAspect="1"/>
          </p:cNvPicPr>
          <p:nvPr/>
        </p:nvPicPr>
        <p:blipFill>
          <a:blip r:embed="rId7"/>
          <a:stretch>
            <a:fillRect/>
          </a:stretch>
        </p:blipFill>
        <p:spPr>
          <a:xfrm>
            <a:off x="6814246" y="3609843"/>
            <a:ext cx="844728" cy="723322"/>
          </a:xfrm>
          <a:prstGeom prst="rect">
            <a:avLst/>
          </a:prstGeom>
        </p:spPr>
      </p:pic>
      <p:pic>
        <p:nvPicPr>
          <p:cNvPr id="38" name="Picture 37"/>
          <p:cNvPicPr>
            <a:picLocks noChangeAspect="1"/>
          </p:cNvPicPr>
          <p:nvPr/>
        </p:nvPicPr>
        <p:blipFill rotWithShape="1">
          <a:blip r:embed="rId8"/>
          <a:srcRect l="31972" t="13729" r="31390" b="14103"/>
          <a:stretch/>
        </p:blipFill>
        <p:spPr>
          <a:xfrm>
            <a:off x="6970964" y="5537024"/>
            <a:ext cx="846039" cy="876255"/>
          </a:xfrm>
          <a:prstGeom prst="rect">
            <a:avLst/>
          </a:prstGeom>
        </p:spPr>
      </p:pic>
      <p:sp>
        <p:nvSpPr>
          <p:cNvPr id="39" name="Right Arrow 38"/>
          <p:cNvSpPr/>
          <p:nvPr/>
        </p:nvSpPr>
        <p:spPr>
          <a:xfrm rot="16200000">
            <a:off x="7250158" y="4776652"/>
            <a:ext cx="287653" cy="2108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39"/>
          <p:cNvPicPr>
            <a:picLocks noChangeAspect="1"/>
          </p:cNvPicPr>
          <p:nvPr/>
        </p:nvPicPr>
        <p:blipFill>
          <a:blip r:embed="rId9"/>
          <a:stretch>
            <a:fillRect/>
          </a:stretch>
        </p:blipFill>
        <p:spPr>
          <a:xfrm>
            <a:off x="9038758" y="5273969"/>
            <a:ext cx="756809" cy="526109"/>
          </a:xfrm>
          <a:prstGeom prst="rect">
            <a:avLst/>
          </a:prstGeom>
        </p:spPr>
      </p:pic>
      <p:sp>
        <p:nvSpPr>
          <p:cNvPr id="41" name="Right Arrow 40"/>
          <p:cNvSpPr/>
          <p:nvPr/>
        </p:nvSpPr>
        <p:spPr>
          <a:xfrm rot="12847428">
            <a:off x="7959896" y="4695132"/>
            <a:ext cx="1339357" cy="610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ight Arrow 41"/>
          <p:cNvSpPr/>
          <p:nvPr/>
        </p:nvSpPr>
        <p:spPr>
          <a:xfrm rot="16200000">
            <a:off x="1850398" y="3580222"/>
            <a:ext cx="546291" cy="2131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2111190" y="3897073"/>
            <a:ext cx="709708" cy="599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ight Arrow 43"/>
          <p:cNvSpPr/>
          <p:nvPr/>
        </p:nvSpPr>
        <p:spPr>
          <a:xfrm rot="10800000">
            <a:off x="6022530" y="3985498"/>
            <a:ext cx="655851" cy="710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ight Arrow 44"/>
          <p:cNvSpPr/>
          <p:nvPr/>
        </p:nvSpPr>
        <p:spPr>
          <a:xfrm>
            <a:off x="6389051" y="5975152"/>
            <a:ext cx="425195" cy="1016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p:cNvPicPr>
            <a:picLocks noChangeAspect="1"/>
          </p:cNvPicPr>
          <p:nvPr/>
        </p:nvPicPr>
        <p:blipFill>
          <a:blip r:embed="rId10"/>
          <a:stretch>
            <a:fillRect/>
          </a:stretch>
        </p:blipFill>
        <p:spPr>
          <a:xfrm rot="5400000">
            <a:off x="4445122" y="3330242"/>
            <a:ext cx="2085722" cy="1340821"/>
          </a:xfrm>
          <a:prstGeom prst="rect">
            <a:avLst/>
          </a:prstGeom>
        </p:spPr>
      </p:pic>
      <p:sp>
        <p:nvSpPr>
          <p:cNvPr id="2" name="Title 1"/>
          <p:cNvSpPr>
            <a:spLocks noGrp="1"/>
          </p:cNvSpPr>
          <p:nvPr>
            <p:ph type="title"/>
          </p:nvPr>
        </p:nvSpPr>
        <p:spPr/>
        <p:txBody>
          <a:bodyPr/>
          <a:lstStyle/>
          <a:p>
            <a:r>
              <a:rPr lang="en-US" dirty="0" smtClean="0"/>
              <a:t>Home Automation</a:t>
            </a:r>
            <a:endParaRPr lang="en-US" dirty="0"/>
          </a:p>
        </p:txBody>
      </p:sp>
    </p:spTree>
    <p:extLst>
      <p:ext uri="{BB962C8B-B14F-4D97-AF65-F5344CB8AC3E}">
        <p14:creationId xmlns:p14="http://schemas.microsoft.com/office/powerpoint/2010/main" val="13374711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 automation</a:t>
            </a:r>
            <a:endParaRPr lang="en-US" dirty="0"/>
          </a:p>
        </p:txBody>
      </p:sp>
      <p:sp>
        <p:nvSpPr>
          <p:cNvPr id="3" name="AutoShape 2" descr="A000073 | Arduino Uno Rev3 SMD by Arduino Corporation | Embedded System  Development Boards and Kits | Arrow.c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a:blip r:embed="rId2"/>
          <a:stretch>
            <a:fillRect/>
          </a:stretch>
        </p:blipFill>
        <p:spPr>
          <a:xfrm rot="5400000">
            <a:off x="4691457" y="3391664"/>
            <a:ext cx="1588727" cy="1130747"/>
          </a:xfrm>
          <a:prstGeom prst="rect">
            <a:avLst/>
          </a:prstGeom>
        </p:spPr>
      </p:pic>
      <p:pic>
        <p:nvPicPr>
          <p:cNvPr id="5" name="Picture 4"/>
          <p:cNvPicPr>
            <a:picLocks noChangeAspect="1"/>
          </p:cNvPicPr>
          <p:nvPr/>
        </p:nvPicPr>
        <p:blipFill rotWithShape="1">
          <a:blip r:embed="rId3"/>
          <a:srcRect l="10991" t="20666" r="10896" b="15662"/>
          <a:stretch/>
        </p:blipFill>
        <p:spPr>
          <a:xfrm>
            <a:off x="4020517" y="1579188"/>
            <a:ext cx="1309192" cy="1067157"/>
          </a:xfrm>
          <a:prstGeom prst="rect">
            <a:avLst/>
          </a:prstGeom>
        </p:spPr>
      </p:pic>
      <p:pic>
        <p:nvPicPr>
          <p:cNvPr id="6" name="Picture 5"/>
          <p:cNvPicPr>
            <a:picLocks noChangeAspect="1"/>
          </p:cNvPicPr>
          <p:nvPr/>
        </p:nvPicPr>
        <p:blipFill rotWithShape="1">
          <a:blip r:embed="rId4"/>
          <a:srcRect b="32248"/>
          <a:stretch/>
        </p:blipFill>
        <p:spPr>
          <a:xfrm>
            <a:off x="3035968" y="3676591"/>
            <a:ext cx="956618" cy="648121"/>
          </a:xfrm>
          <a:prstGeom prst="rect">
            <a:avLst/>
          </a:prstGeom>
        </p:spPr>
      </p:pic>
      <p:pic>
        <p:nvPicPr>
          <p:cNvPr id="7" name="Picture 6"/>
          <p:cNvPicPr>
            <a:picLocks noChangeAspect="1"/>
          </p:cNvPicPr>
          <p:nvPr/>
        </p:nvPicPr>
        <p:blipFill>
          <a:blip r:embed="rId5"/>
          <a:stretch>
            <a:fillRect/>
          </a:stretch>
        </p:blipFill>
        <p:spPr>
          <a:xfrm>
            <a:off x="1253501" y="5682934"/>
            <a:ext cx="1701829" cy="990975"/>
          </a:xfrm>
          <a:prstGeom prst="rect">
            <a:avLst/>
          </a:prstGeom>
        </p:spPr>
      </p:pic>
      <p:sp>
        <p:nvSpPr>
          <p:cNvPr id="8" name="Right Arrow 7"/>
          <p:cNvSpPr/>
          <p:nvPr/>
        </p:nvSpPr>
        <p:spPr>
          <a:xfrm rot="10800000">
            <a:off x="4161721" y="3985498"/>
            <a:ext cx="655851" cy="710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3064523" y="5975152"/>
            <a:ext cx="899508" cy="651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16200000">
            <a:off x="4523345" y="2585958"/>
            <a:ext cx="303537" cy="2357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6"/>
          <a:stretch>
            <a:fillRect/>
          </a:stretch>
        </p:blipFill>
        <p:spPr>
          <a:xfrm>
            <a:off x="4386174" y="5586262"/>
            <a:ext cx="1678679" cy="908138"/>
          </a:xfrm>
          <a:prstGeom prst="rect">
            <a:avLst/>
          </a:prstGeom>
        </p:spPr>
      </p:pic>
      <p:pic>
        <p:nvPicPr>
          <p:cNvPr id="12" name="Picture 11"/>
          <p:cNvPicPr>
            <a:picLocks noChangeAspect="1"/>
          </p:cNvPicPr>
          <p:nvPr/>
        </p:nvPicPr>
        <p:blipFill>
          <a:blip r:embed="rId7"/>
          <a:stretch>
            <a:fillRect/>
          </a:stretch>
        </p:blipFill>
        <p:spPr>
          <a:xfrm>
            <a:off x="1134307" y="2409619"/>
            <a:ext cx="2015398" cy="1007699"/>
          </a:xfrm>
          <a:prstGeom prst="rect">
            <a:avLst/>
          </a:prstGeom>
        </p:spPr>
      </p:pic>
      <p:pic>
        <p:nvPicPr>
          <p:cNvPr id="13" name="Picture 12"/>
          <p:cNvPicPr>
            <a:picLocks noChangeAspect="1"/>
          </p:cNvPicPr>
          <p:nvPr/>
        </p:nvPicPr>
        <p:blipFill>
          <a:blip r:embed="rId8"/>
          <a:stretch>
            <a:fillRect/>
          </a:stretch>
        </p:blipFill>
        <p:spPr>
          <a:xfrm>
            <a:off x="6814246" y="3609843"/>
            <a:ext cx="844728" cy="723322"/>
          </a:xfrm>
          <a:prstGeom prst="rect">
            <a:avLst/>
          </a:prstGeom>
        </p:spPr>
      </p:pic>
      <p:pic>
        <p:nvPicPr>
          <p:cNvPr id="14" name="Picture 13"/>
          <p:cNvPicPr>
            <a:picLocks noChangeAspect="1"/>
          </p:cNvPicPr>
          <p:nvPr/>
        </p:nvPicPr>
        <p:blipFill rotWithShape="1">
          <a:blip r:embed="rId9"/>
          <a:srcRect l="31972" t="13729" r="31390" b="14103"/>
          <a:stretch/>
        </p:blipFill>
        <p:spPr>
          <a:xfrm>
            <a:off x="6970964" y="5537024"/>
            <a:ext cx="846039" cy="876255"/>
          </a:xfrm>
          <a:prstGeom prst="rect">
            <a:avLst/>
          </a:prstGeom>
        </p:spPr>
      </p:pic>
      <p:sp>
        <p:nvSpPr>
          <p:cNvPr id="15" name="Right Arrow 14"/>
          <p:cNvSpPr/>
          <p:nvPr/>
        </p:nvSpPr>
        <p:spPr>
          <a:xfrm rot="16200000">
            <a:off x="7250158" y="4776652"/>
            <a:ext cx="287653" cy="2108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p:cNvPicPr>
            <a:picLocks noChangeAspect="1"/>
          </p:cNvPicPr>
          <p:nvPr/>
        </p:nvPicPr>
        <p:blipFill>
          <a:blip r:embed="rId10"/>
          <a:stretch>
            <a:fillRect/>
          </a:stretch>
        </p:blipFill>
        <p:spPr>
          <a:xfrm>
            <a:off x="9038758" y="5273969"/>
            <a:ext cx="756809" cy="526109"/>
          </a:xfrm>
          <a:prstGeom prst="rect">
            <a:avLst/>
          </a:prstGeom>
        </p:spPr>
      </p:pic>
      <p:sp>
        <p:nvSpPr>
          <p:cNvPr id="17" name="Right Arrow 16"/>
          <p:cNvSpPr/>
          <p:nvPr/>
        </p:nvSpPr>
        <p:spPr>
          <a:xfrm rot="12847428">
            <a:off x="7959896" y="4695132"/>
            <a:ext cx="1339357" cy="610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p:cNvSpPr/>
          <p:nvPr/>
        </p:nvSpPr>
        <p:spPr>
          <a:xfrm rot="16200000">
            <a:off x="1850398" y="3580222"/>
            <a:ext cx="546291" cy="2131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2111190" y="3897073"/>
            <a:ext cx="709708" cy="599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p:cNvSpPr/>
          <p:nvPr/>
        </p:nvSpPr>
        <p:spPr>
          <a:xfrm rot="10800000">
            <a:off x="6158395" y="3971504"/>
            <a:ext cx="655851" cy="710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p:cNvSpPr/>
          <p:nvPr/>
        </p:nvSpPr>
        <p:spPr>
          <a:xfrm>
            <a:off x="6389051" y="5975152"/>
            <a:ext cx="425195" cy="1016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p:cNvPicPr>
            <a:picLocks noChangeAspect="1"/>
          </p:cNvPicPr>
          <p:nvPr/>
        </p:nvPicPr>
        <p:blipFill rotWithShape="1">
          <a:blip r:embed="rId3"/>
          <a:srcRect l="10991" t="20666" r="10896" b="15662"/>
          <a:stretch/>
        </p:blipFill>
        <p:spPr>
          <a:xfrm>
            <a:off x="5656961" y="1551159"/>
            <a:ext cx="1309192" cy="1067157"/>
          </a:xfrm>
          <a:prstGeom prst="rect">
            <a:avLst/>
          </a:prstGeom>
        </p:spPr>
      </p:pic>
      <p:sp>
        <p:nvSpPr>
          <p:cNvPr id="23" name="Right Arrow 22"/>
          <p:cNvSpPr/>
          <p:nvPr/>
        </p:nvSpPr>
        <p:spPr>
          <a:xfrm rot="16200000">
            <a:off x="6180408" y="2554568"/>
            <a:ext cx="303537" cy="2357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4618238" y="2827583"/>
            <a:ext cx="1770814" cy="626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5455154" y="2893765"/>
            <a:ext cx="96982" cy="2367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510032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 automation</a:t>
            </a:r>
            <a:endParaRPr lang="en-US" dirty="0"/>
          </a:p>
        </p:txBody>
      </p:sp>
      <p:sp>
        <p:nvSpPr>
          <p:cNvPr id="3" name="AutoShape 2" descr="A000073 | Arduino Uno Rev3 SMD by Arduino Corporation | Embedded System  Development Boards and Kits | Arrow.c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rotWithShape="1">
          <a:blip r:embed="rId2"/>
          <a:srcRect b="32248"/>
          <a:stretch/>
        </p:blipFill>
        <p:spPr>
          <a:xfrm>
            <a:off x="3035968" y="3676591"/>
            <a:ext cx="956618" cy="648121"/>
          </a:xfrm>
          <a:prstGeom prst="rect">
            <a:avLst/>
          </a:prstGeom>
        </p:spPr>
      </p:pic>
      <p:pic>
        <p:nvPicPr>
          <p:cNvPr id="7" name="Picture 6"/>
          <p:cNvPicPr>
            <a:picLocks noChangeAspect="1"/>
          </p:cNvPicPr>
          <p:nvPr/>
        </p:nvPicPr>
        <p:blipFill>
          <a:blip r:embed="rId3"/>
          <a:stretch>
            <a:fillRect/>
          </a:stretch>
        </p:blipFill>
        <p:spPr>
          <a:xfrm>
            <a:off x="1253501" y="5682934"/>
            <a:ext cx="1701829" cy="990975"/>
          </a:xfrm>
          <a:prstGeom prst="rect">
            <a:avLst/>
          </a:prstGeom>
        </p:spPr>
      </p:pic>
      <p:sp>
        <p:nvSpPr>
          <p:cNvPr id="8" name="Right Arrow 7"/>
          <p:cNvSpPr/>
          <p:nvPr/>
        </p:nvSpPr>
        <p:spPr>
          <a:xfrm rot="10800000">
            <a:off x="4161721" y="3985498"/>
            <a:ext cx="655851" cy="710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3064523" y="5975152"/>
            <a:ext cx="899508" cy="651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4"/>
          <a:stretch>
            <a:fillRect/>
          </a:stretch>
        </p:blipFill>
        <p:spPr>
          <a:xfrm>
            <a:off x="4386174" y="5586262"/>
            <a:ext cx="1678679" cy="908138"/>
          </a:xfrm>
          <a:prstGeom prst="rect">
            <a:avLst/>
          </a:prstGeom>
        </p:spPr>
      </p:pic>
      <p:pic>
        <p:nvPicPr>
          <p:cNvPr id="12" name="Picture 11"/>
          <p:cNvPicPr>
            <a:picLocks noChangeAspect="1"/>
          </p:cNvPicPr>
          <p:nvPr/>
        </p:nvPicPr>
        <p:blipFill>
          <a:blip r:embed="rId5"/>
          <a:stretch>
            <a:fillRect/>
          </a:stretch>
        </p:blipFill>
        <p:spPr>
          <a:xfrm>
            <a:off x="1134307" y="2409619"/>
            <a:ext cx="2015398" cy="1007699"/>
          </a:xfrm>
          <a:prstGeom prst="rect">
            <a:avLst/>
          </a:prstGeom>
        </p:spPr>
      </p:pic>
      <p:pic>
        <p:nvPicPr>
          <p:cNvPr id="13" name="Picture 12"/>
          <p:cNvPicPr>
            <a:picLocks noChangeAspect="1"/>
          </p:cNvPicPr>
          <p:nvPr/>
        </p:nvPicPr>
        <p:blipFill>
          <a:blip r:embed="rId6"/>
          <a:stretch>
            <a:fillRect/>
          </a:stretch>
        </p:blipFill>
        <p:spPr>
          <a:xfrm>
            <a:off x="6814246" y="3609843"/>
            <a:ext cx="844728" cy="723322"/>
          </a:xfrm>
          <a:prstGeom prst="rect">
            <a:avLst/>
          </a:prstGeom>
        </p:spPr>
      </p:pic>
      <p:pic>
        <p:nvPicPr>
          <p:cNvPr id="14" name="Picture 13"/>
          <p:cNvPicPr>
            <a:picLocks noChangeAspect="1"/>
          </p:cNvPicPr>
          <p:nvPr/>
        </p:nvPicPr>
        <p:blipFill rotWithShape="1">
          <a:blip r:embed="rId7"/>
          <a:srcRect l="31972" t="13729" r="31390" b="14103"/>
          <a:stretch/>
        </p:blipFill>
        <p:spPr>
          <a:xfrm>
            <a:off x="6970964" y="5537024"/>
            <a:ext cx="846039" cy="876255"/>
          </a:xfrm>
          <a:prstGeom prst="rect">
            <a:avLst/>
          </a:prstGeom>
        </p:spPr>
      </p:pic>
      <p:sp>
        <p:nvSpPr>
          <p:cNvPr id="15" name="Right Arrow 14"/>
          <p:cNvSpPr/>
          <p:nvPr/>
        </p:nvSpPr>
        <p:spPr>
          <a:xfrm rot="16200000">
            <a:off x="7250158" y="4776652"/>
            <a:ext cx="287653" cy="2108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p:cNvPicPr>
            <a:picLocks noChangeAspect="1"/>
          </p:cNvPicPr>
          <p:nvPr/>
        </p:nvPicPr>
        <p:blipFill>
          <a:blip r:embed="rId8"/>
          <a:stretch>
            <a:fillRect/>
          </a:stretch>
        </p:blipFill>
        <p:spPr>
          <a:xfrm>
            <a:off x="9038758" y="5273969"/>
            <a:ext cx="756809" cy="526109"/>
          </a:xfrm>
          <a:prstGeom prst="rect">
            <a:avLst/>
          </a:prstGeom>
        </p:spPr>
      </p:pic>
      <p:sp>
        <p:nvSpPr>
          <p:cNvPr id="17" name="Right Arrow 16"/>
          <p:cNvSpPr/>
          <p:nvPr/>
        </p:nvSpPr>
        <p:spPr>
          <a:xfrm rot="12847428">
            <a:off x="7959896" y="4695132"/>
            <a:ext cx="1339357" cy="610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p:cNvSpPr/>
          <p:nvPr/>
        </p:nvSpPr>
        <p:spPr>
          <a:xfrm rot="16200000">
            <a:off x="1850398" y="3580222"/>
            <a:ext cx="546291" cy="2131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2111190" y="3897073"/>
            <a:ext cx="709708" cy="599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p:cNvSpPr/>
          <p:nvPr/>
        </p:nvSpPr>
        <p:spPr>
          <a:xfrm rot="10800000">
            <a:off x="6158395" y="3971504"/>
            <a:ext cx="655851" cy="710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p:cNvSpPr/>
          <p:nvPr/>
        </p:nvSpPr>
        <p:spPr>
          <a:xfrm>
            <a:off x="6389051" y="5975152"/>
            <a:ext cx="425195" cy="1016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p:cNvPicPr>
            <a:picLocks noChangeAspect="1"/>
          </p:cNvPicPr>
          <p:nvPr/>
        </p:nvPicPr>
        <p:blipFill>
          <a:blip r:embed="rId9"/>
          <a:stretch>
            <a:fillRect/>
          </a:stretch>
        </p:blipFill>
        <p:spPr>
          <a:xfrm rot="16200000">
            <a:off x="4469924" y="3558692"/>
            <a:ext cx="2030579" cy="1346362"/>
          </a:xfrm>
          <a:prstGeom prst="rect">
            <a:avLst/>
          </a:prstGeom>
        </p:spPr>
      </p:pic>
      <p:pic>
        <p:nvPicPr>
          <p:cNvPr id="27" name="Picture 26"/>
          <p:cNvPicPr>
            <a:picLocks noChangeAspect="1"/>
          </p:cNvPicPr>
          <p:nvPr/>
        </p:nvPicPr>
        <p:blipFill>
          <a:blip r:embed="rId10"/>
          <a:stretch>
            <a:fillRect/>
          </a:stretch>
        </p:blipFill>
        <p:spPr>
          <a:xfrm>
            <a:off x="4356933" y="1797741"/>
            <a:ext cx="2539446" cy="803945"/>
          </a:xfrm>
          <a:prstGeom prst="rect">
            <a:avLst/>
          </a:prstGeom>
        </p:spPr>
      </p:pic>
      <p:sp>
        <p:nvSpPr>
          <p:cNvPr id="28" name="Right Arrow 27"/>
          <p:cNvSpPr/>
          <p:nvPr/>
        </p:nvSpPr>
        <p:spPr>
          <a:xfrm rot="16200000">
            <a:off x="5232318" y="2767692"/>
            <a:ext cx="505790" cy="282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06129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t>
            </a:r>
            <a:r>
              <a:rPr lang="en-US" dirty="0" smtClean="0"/>
              <a:t>raspberry pi?</a:t>
            </a:r>
            <a:endParaRPr lang="en-US" dirty="0"/>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powerful CPU coupled with Wireless LAN and Bluetooth 4.1 radio makes it an ideal candidate for </a:t>
            </a:r>
            <a:r>
              <a:rPr lang="en-US" b="1" dirty="0" err="1">
                <a:latin typeface="Times New Roman" panose="02020603050405020304" pitchFamily="18" charset="0"/>
                <a:cs typeface="Times New Roman" panose="02020603050405020304" pitchFamily="18" charset="0"/>
              </a:rPr>
              <a:t>IoT</a:t>
            </a:r>
            <a:r>
              <a:rPr lang="en-US" dirty="0">
                <a:latin typeface="Times New Roman" panose="02020603050405020304" pitchFamily="18" charset="0"/>
                <a:cs typeface="Times New Roman" panose="02020603050405020304" pitchFamily="18" charset="0"/>
              </a:rPr>
              <a:t> projects, because multiple sensors can be connected to it simultaneously. </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addition, the </a:t>
            </a:r>
            <a:r>
              <a:rPr lang="en-US" b="1" dirty="0">
                <a:latin typeface="Times New Roman" panose="02020603050405020304" pitchFamily="18" charset="0"/>
                <a:cs typeface="Times New Roman" panose="02020603050405020304" pitchFamily="18" charset="0"/>
              </a:rPr>
              <a:t>Raspberry Pi</a:t>
            </a:r>
            <a:r>
              <a:rPr lang="en-US" dirty="0">
                <a:latin typeface="Times New Roman" panose="02020603050405020304" pitchFamily="18" charset="0"/>
                <a:cs typeface="Times New Roman" panose="02020603050405020304" pitchFamily="18" charset="0"/>
              </a:rPr>
              <a:t> has a 40-pin GPIO (General Purpose I/O) connector for interfacing with external sensors</a:t>
            </a:r>
          </a:p>
        </p:txBody>
      </p:sp>
      <p:pic>
        <p:nvPicPr>
          <p:cNvPr id="5" name="Picture 4"/>
          <p:cNvPicPr>
            <a:picLocks noChangeAspect="1"/>
          </p:cNvPicPr>
          <p:nvPr/>
        </p:nvPicPr>
        <p:blipFill>
          <a:blip r:embed="rId2"/>
          <a:stretch>
            <a:fillRect/>
          </a:stretch>
        </p:blipFill>
        <p:spPr>
          <a:xfrm>
            <a:off x="4245262" y="4297680"/>
            <a:ext cx="3277804" cy="2374111"/>
          </a:xfrm>
          <a:prstGeom prst="rect">
            <a:avLst/>
          </a:prstGeom>
        </p:spPr>
      </p:pic>
    </p:spTree>
    <p:extLst>
      <p:ext uri="{BB962C8B-B14F-4D97-AF65-F5344CB8AC3E}">
        <p14:creationId xmlns:p14="http://schemas.microsoft.com/office/powerpoint/2010/main" val="161664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Duo of python and raspberry pi</a:t>
            </a:r>
            <a:endParaRPr lang="en-US" dirty="0"/>
          </a:p>
        </p:txBody>
      </p:sp>
      <p:sp>
        <p:nvSpPr>
          <p:cNvPr id="9" name="Content Placeholder 8"/>
          <p:cNvSpPr>
            <a:spLocks noGrp="1"/>
          </p:cNvSpPr>
          <p:nvPr>
            <p:ph idx="1"/>
          </p:nvPr>
        </p:nvSpPr>
        <p:spPr>
          <a:xfrm>
            <a:off x="1024129" y="2286000"/>
            <a:ext cx="4256210" cy="4023360"/>
          </a:xfrm>
        </p:spPr>
        <p:txBody>
          <a:bodyPr>
            <a:normAutofit/>
          </a:bodyPr>
          <a:lstStyle/>
          <a:p>
            <a:pPr>
              <a:buFont typeface="Wingdings" panose="05000000000000000000" pitchFamily="2" charset="2"/>
              <a:buChar char="Ø"/>
            </a:pPr>
            <a:r>
              <a:rPr lang="en-US" dirty="0"/>
              <a:t>Python is a wonderful and powerful programming language that's easy to use (easy to read </a:t>
            </a:r>
            <a:r>
              <a:rPr lang="en-US" b="1" dirty="0"/>
              <a:t>and</a:t>
            </a:r>
            <a:r>
              <a:rPr lang="en-US" dirty="0"/>
              <a:t> write) and, with Raspberry Pi, lets you connect your project to the real world</a:t>
            </a:r>
            <a:r>
              <a:rPr lang="en-US" dirty="0" smtClean="0"/>
              <a:t>.</a:t>
            </a:r>
          </a:p>
          <a:p>
            <a:pPr>
              <a:buFont typeface="Wingdings" panose="05000000000000000000" pitchFamily="2" charset="2"/>
              <a:buChar char="Ø"/>
            </a:pPr>
            <a:r>
              <a:rPr lang="en-US" dirty="0"/>
              <a:t>Python syntax is very clean, with an emphasis on readability, and uses standard English keywords.</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2089" y="2408349"/>
            <a:ext cx="3392254" cy="2379641"/>
          </a:xfrm>
          <a:prstGeom prst="rect">
            <a:avLst/>
          </a:prstGeom>
        </p:spPr>
      </p:pic>
    </p:spTree>
    <p:extLst>
      <p:ext uri="{BB962C8B-B14F-4D97-AF65-F5344CB8AC3E}">
        <p14:creationId xmlns:p14="http://schemas.microsoft.com/office/powerpoint/2010/main" val="412716177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How to Control GPIO Pins on Your Raspberry </a:t>
            </a:r>
            <a:r>
              <a:rPr lang="en-US" dirty="0" smtClean="0"/>
              <a:t>Pi?</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dirty="0" smtClean="0"/>
              <a:t>Import </a:t>
            </a:r>
            <a:r>
              <a:rPr lang="en-US" dirty="0"/>
              <a:t>the module to talk to the </a:t>
            </a:r>
            <a:r>
              <a:rPr lang="en-US" b="1" dirty="0"/>
              <a:t>pins</a:t>
            </a:r>
            <a:r>
              <a:rPr lang="en-US" dirty="0"/>
              <a:t>.</a:t>
            </a:r>
          </a:p>
          <a:p>
            <a:pPr>
              <a:buFont typeface="Wingdings" panose="05000000000000000000" pitchFamily="2" charset="2"/>
              <a:buChar char="Ø"/>
            </a:pPr>
            <a:r>
              <a:rPr lang="en-US" dirty="0"/>
              <a:t>Set up how you want to refer to the </a:t>
            </a:r>
            <a:r>
              <a:rPr lang="en-US" b="1" dirty="0"/>
              <a:t>pins</a:t>
            </a:r>
            <a:r>
              <a:rPr lang="en-US" dirty="0"/>
              <a:t>.</a:t>
            </a:r>
          </a:p>
          <a:p>
            <a:pPr>
              <a:buFont typeface="Wingdings" panose="05000000000000000000" pitchFamily="2" charset="2"/>
              <a:buChar char="Ø"/>
            </a:pPr>
            <a:r>
              <a:rPr lang="en-US" dirty="0"/>
              <a:t>Initialize the </a:t>
            </a:r>
            <a:r>
              <a:rPr lang="en-US" b="1" dirty="0"/>
              <a:t>GPIO pins</a:t>
            </a:r>
            <a:r>
              <a:rPr lang="en-US" dirty="0"/>
              <a:t> you want to use.</a:t>
            </a:r>
          </a:p>
          <a:p>
            <a:pPr>
              <a:buFont typeface="Wingdings" panose="05000000000000000000" pitchFamily="2" charset="2"/>
              <a:buChar char="Ø"/>
            </a:pPr>
            <a:r>
              <a:rPr lang="en-US" dirty="0"/>
              <a:t>Read or write to the </a:t>
            </a:r>
            <a:r>
              <a:rPr lang="en-US" b="1" dirty="0"/>
              <a:t>pins</a:t>
            </a:r>
            <a:r>
              <a:rPr lang="en-US" dirty="0"/>
              <a:t>.</a:t>
            </a:r>
          </a:p>
          <a:p>
            <a:pPr>
              <a:buFont typeface="Wingdings" panose="05000000000000000000" pitchFamily="2" charset="2"/>
              <a:buChar char="Ø"/>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7832" y="4715213"/>
            <a:ext cx="3629025" cy="12573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4164" y="1770845"/>
            <a:ext cx="5602224" cy="4201668"/>
          </a:xfrm>
          <a:prstGeom prst="rect">
            <a:avLst/>
          </a:prstGeom>
        </p:spPr>
      </p:pic>
    </p:spTree>
    <p:extLst>
      <p:ext uri="{BB962C8B-B14F-4D97-AF65-F5344CB8AC3E}">
        <p14:creationId xmlns:p14="http://schemas.microsoft.com/office/powerpoint/2010/main" val="147064203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 Simulations</a:t>
            </a:r>
            <a:endParaRPr lang="en-US" dirty="0"/>
          </a:p>
        </p:txBody>
      </p:sp>
      <p:sp>
        <p:nvSpPr>
          <p:cNvPr id="3" name="Content Placeholder 2"/>
          <p:cNvSpPr>
            <a:spLocks noGrp="1"/>
          </p:cNvSpPr>
          <p:nvPr>
            <p:ph idx="1"/>
          </p:nvPr>
        </p:nvSpPr>
        <p:spPr>
          <a:xfrm>
            <a:off x="772732" y="2286000"/>
            <a:ext cx="9971469" cy="3612524"/>
          </a:xfrm>
        </p:spPr>
        <p:txBody>
          <a:bodyPr/>
          <a:lstStyle/>
          <a:p>
            <a:pPr>
              <a:buFont typeface="Wingdings" panose="05000000000000000000" pitchFamily="2" charset="2"/>
              <a:buChar char="Ø"/>
            </a:pPr>
            <a:r>
              <a:rPr lang="en-US" dirty="0" smtClean="0"/>
              <a:t>To create a virtual workspace on </a:t>
            </a:r>
            <a:r>
              <a:rPr lang="en-US" dirty="0" err="1"/>
              <a:t>A</a:t>
            </a:r>
            <a:r>
              <a:rPr lang="en-US" dirty="0" err="1" smtClean="0"/>
              <a:t>rduino</a:t>
            </a:r>
            <a:endParaRPr lang="en-US" dirty="0" smtClean="0"/>
          </a:p>
          <a:p>
            <a:pPr marL="0" indent="0">
              <a:buNone/>
            </a:pPr>
            <a:r>
              <a:rPr lang="en-US" dirty="0" smtClean="0">
                <a:hlinkClick r:id="rId2"/>
              </a:rPr>
              <a:t>https</a:t>
            </a:r>
            <a:r>
              <a:rPr lang="en-US" dirty="0">
                <a:hlinkClick r:id="rId2"/>
              </a:rPr>
              <a:t>://www.tinkercad.com</a:t>
            </a:r>
            <a:r>
              <a:rPr lang="en-US" dirty="0" smtClean="0">
                <a:hlinkClick r:id="rId2"/>
              </a:rPr>
              <a:t>/</a:t>
            </a:r>
            <a:endParaRPr lang="en-US" dirty="0"/>
          </a:p>
          <a:p>
            <a:pPr>
              <a:buFont typeface="Wingdings" panose="05000000000000000000" pitchFamily="2" charset="2"/>
              <a:buChar char="Ø"/>
            </a:pPr>
            <a:r>
              <a:rPr lang="en-US" dirty="0" smtClean="0"/>
              <a:t>To create a virtual workspace on </a:t>
            </a:r>
            <a:r>
              <a:rPr lang="en-US" dirty="0" err="1" smtClean="0"/>
              <a:t>RaspberryPi</a:t>
            </a:r>
            <a:endParaRPr lang="en-US" dirty="0" smtClean="0"/>
          </a:p>
          <a:p>
            <a:pPr marL="0" indent="0">
              <a:buNone/>
            </a:pPr>
            <a:r>
              <a:rPr lang="en-US" dirty="0">
                <a:solidFill>
                  <a:schemeClr val="accent1">
                    <a:lumMod val="60000"/>
                    <a:lumOff val="40000"/>
                  </a:schemeClr>
                </a:solidFill>
                <a:hlinkClick r:id="rId3"/>
              </a:rPr>
              <a:t>https://iotify.io</a:t>
            </a:r>
            <a:r>
              <a:rPr lang="en-US" dirty="0" smtClean="0">
                <a:solidFill>
                  <a:schemeClr val="accent1">
                    <a:lumMod val="60000"/>
                    <a:lumOff val="40000"/>
                  </a:schemeClr>
                </a:solidFill>
                <a:hlinkClick r:id="rId3"/>
              </a:rPr>
              <a:t>/</a:t>
            </a:r>
            <a:endParaRPr lang="en-US" dirty="0" smtClean="0">
              <a:solidFill>
                <a:schemeClr val="accent1">
                  <a:lumMod val="60000"/>
                  <a:lumOff val="40000"/>
                </a:schemeClr>
              </a:solidFill>
            </a:endParaRPr>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27093011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Switch with led</a:t>
            </a:r>
            <a:endParaRPr lang="en-US" dirty="0"/>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4128" y="1801496"/>
            <a:ext cx="10058400" cy="4635876"/>
          </a:xfrm>
          <a:prstGeom prst="rect">
            <a:avLst/>
          </a:prstGeom>
        </p:spPr>
      </p:pic>
    </p:spTree>
    <p:extLst>
      <p:ext uri="{BB962C8B-B14F-4D97-AF65-F5344CB8AC3E}">
        <p14:creationId xmlns:p14="http://schemas.microsoft.com/office/powerpoint/2010/main" val="185057828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Whether monitoring system using </a:t>
            </a:r>
            <a:r>
              <a:rPr lang="en-US" dirty="0" err="1" smtClean="0"/>
              <a:t>iot</a:t>
            </a:r>
            <a:endParaRPr lang="en-US" dirty="0"/>
          </a:p>
        </p:txBody>
      </p:sp>
      <p:sp>
        <p:nvSpPr>
          <p:cNvPr id="3" name="Content Placeholder 2"/>
          <p:cNvSpPr>
            <a:spLocks noGrp="1"/>
          </p:cNvSpPr>
          <p:nvPr>
            <p:ph idx="1"/>
          </p:nvPr>
        </p:nvSpPr>
        <p:spPr/>
        <p:txBody>
          <a:bodyPr/>
          <a:lstStyle/>
          <a:p>
            <a:r>
              <a:rPr lang="en-US" b="1" dirty="0">
                <a:latin typeface="Times New Roman" panose="02020603050405020304" pitchFamily="18" charset="0"/>
                <a:cs typeface="Times New Roman" panose="02020603050405020304" pitchFamily="18" charset="0"/>
              </a:rPr>
              <a:t>Create thing speak account</a:t>
            </a:r>
          </a:p>
          <a:p>
            <a:pPr marL="0" indent="0">
              <a:buNone/>
            </a:pPr>
            <a:r>
              <a:rPr lang="en-US" b="1" dirty="0">
                <a:solidFill>
                  <a:srgbClr val="FF0000"/>
                </a:solidFill>
                <a:latin typeface="Times New Roman" panose="02020603050405020304" pitchFamily="18" charset="0"/>
                <a:cs typeface="Times New Roman" panose="02020603050405020304" pitchFamily="18" charset="0"/>
              </a:rPr>
              <a:t>                                               </a:t>
            </a:r>
            <a:r>
              <a:rPr lang="en-US" b="1" i="1" dirty="0">
                <a:solidFill>
                  <a:srgbClr val="FF0000"/>
                </a:solidFill>
                <a:latin typeface="Times New Roman" panose="02020603050405020304" pitchFamily="18" charset="0"/>
                <a:cs typeface="Times New Roman" panose="02020603050405020304" pitchFamily="18" charset="0"/>
              </a:rPr>
              <a:t>www.thingspeak.com</a:t>
            </a:r>
          </a:p>
          <a:p>
            <a:r>
              <a:rPr lang="en-US" b="1" dirty="0">
                <a:latin typeface="Times New Roman" panose="02020603050405020304" pitchFamily="18" charset="0"/>
                <a:cs typeface="Times New Roman" panose="02020603050405020304" pitchFamily="18" charset="0"/>
              </a:rPr>
              <a:t>Create new channel </a:t>
            </a:r>
          </a:p>
          <a:p>
            <a:r>
              <a:rPr lang="en-US" b="1" dirty="0">
                <a:latin typeface="Times New Roman" panose="02020603050405020304" pitchFamily="18" charset="0"/>
                <a:cs typeface="Times New Roman" panose="02020603050405020304" pitchFamily="18" charset="0"/>
              </a:rPr>
              <a:t>Get API key</a:t>
            </a:r>
          </a:p>
          <a:p>
            <a:r>
              <a:rPr lang="en-US" b="1" dirty="0">
                <a:latin typeface="Times New Roman" panose="02020603050405020304" pitchFamily="18" charset="0"/>
                <a:cs typeface="Times New Roman" panose="02020603050405020304" pitchFamily="18" charset="0"/>
              </a:rPr>
              <a:t>Edit the code and then run</a:t>
            </a:r>
          </a:p>
          <a:p>
            <a:endParaRPr lang="en-US" dirty="0"/>
          </a:p>
        </p:txBody>
      </p:sp>
      <p:pic>
        <p:nvPicPr>
          <p:cNvPr id="4" name="Picture 4" descr="Raspberry Pi Projects: Raspberry Pi IoT Performance Monitor with ThingSpeak"/>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13465" y="3863661"/>
            <a:ext cx="4013737" cy="2047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10550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xmlns="" id="{91C430F3-DBFE-4A56-98B3-667C30C0BB16}"/>
              </a:ext>
            </a:extLst>
          </p:cNvPr>
          <p:cNvSpPr/>
          <p:nvPr/>
        </p:nvSpPr>
        <p:spPr>
          <a:xfrm>
            <a:off x="-1" y="0"/>
            <a:ext cx="4793673" cy="6858000"/>
          </a:xfrm>
          <a:prstGeom prst="rect">
            <a:avLst/>
          </a:prstGeom>
          <a:solidFill>
            <a:schemeClr val="accent2"/>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xmlns="" id="{236F66F2-BC4D-4941-B44D-B95954E6879A}"/>
              </a:ext>
            </a:extLst>
          </p:cNvPr>
          <p:cNvCxnSpPr>
            <a:cxnSpLocks/>
          </p:cNvCxnSpPr>
          <p:nvPr/>
        </p:nvCxnSpPr>
        <p:spPr>
          <a:xfrm>
            <a:off x="6065847" y="0"/>
            <a:ext cx="0" cy="684947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xmlns="" id="{408849F5-B9A5-4367-A534-2AC253F1B5F7}"/>
              </a:ext>
            </a:extLst>
          </p:cNvPr>
          <p:cNvSpPr/>
          <p:nvPr/>
        </p:nvSpPr>
        <p:spPr>
          <a:xfrm>
            <a:off x="5993839" y="1916010"/>
            <a:ext cx="144016" cy="14401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19">
            <a:extLst>
              <a:ext uri="{FF2B5EF4-FFF2-40B4-BE49-F238E27FC236}">
                <a16:creationId xmlns:a16="http://schemas.microsoft.com/office/drawing/2014/main" xmlns="" id="{E754E78F-C9E2-4B33-B462-AE3F63E0572E}"/>
              </a:ext>
            </a:extLst>
          </p:cNvPr>
          <p:cNvSpPr/>
          <p:nvPr/>
        </p:nvSpPr>
        <p:spPr>
          <a:xfrm>
            <a:off x="5993839" y="2891690"/>
            <a:ext cx="144016" cy="1440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1" name="Oval 20">
            <a:extLst>
              <a:ext uri="{FF2B5EF4-FFF2-40B4-BE49-F238E27FC236}">
                <a16:creationId xmlns:a16="http://schemas.microsoft.com/office/drawing/2014/main" xmlns="" id="{3AE3B362-E247-4767-9ABC-186AEA2B54C0}"/>
              </a:ext>
            </a:extLst>
          </p:cNvPr>
          <p:cNvSpPr/>
          <p:nvPr/>
        </p:nvSpPr>
        <p:spPr>
          <a:xfrm>
            <a:off x="5993839" y="3867370"/>
            <a:ext cx="144016"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2" name="Oval 21">
            <a:extLst>
              <a:ext uri="{FF2B5EF4-FFF2-40B4-BE49-F238E27FC236}">
                <a16:creationId xmlns:a16="http://schemas.microsoft.com/office/drawing/2014/main" xmlns="" id="{D2C59C1B-C083-4A6F-89E5-AB08091DE4D8}"/>
              </a:ext>
            </a:extLst>
          </p:cNvPr>
          <p:cNvSpPr/>
          <p:nvPr/>
        </p:nvSpPr>
        <p:spPr>
          <a:xfrm>
            <a:off x="5993839" y="4843050"/>
            <a:ext cx="144016" cy="14401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3" name="Oval 22">
            <a:extLst>
              <a:ext uri="{FF2B5EF4-FFF2-40B4-BE49-F238E27FC236}">
                <a16:creationId xmlns:a16="http://schemas.microsoft.com/office/drawing/2014/main" xmlns="" id="{C16B4364-E3E2-4DA8-BE3C-A614875982EB}"/>
              </a:ext>
            </a:extLst>
          </p:cNvPr>
          <p:cNvSpPr/>
          <p:nvPr/>
        </p:nvSpPr>
        <p:spPr>
          <a:xfrm>
            <a:off x="5993839" y="5818732"/>
            <a:ext cx="144016" cy="14401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4" name="Pentagon 9">
            <a:extLst>
              <a:ext uri="{FF2B5EF4-FFF2-40B4-BE49-F238E27FC236}">
                <a16:creationId xmlns:a16="http://schemas.microsoft.com/office/drawing/2014/main" xmlns="" id="{16A964ED-3CF4-4584-8A80-67E3B9F00342}"/>
              </a:ext>
            </a:extLst>
          </p:cNvPr>
          <p:cNvSpPr/>
          <p:nvPr/>
        </p:nvSpPr>
        <p:spPr>
          <a:xfrm>
            <a:off x="4481671" y="1745702"/>
            <a:ext cx="1410456" cy="484632"/>
          </a:xfrm>
          <a:prstGeom prst="homePlat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5" name="TextBox 24">
            <a:extLst>
              <a:ext uri="{FF2B5EF4-FFF2-40B4-BE49-F238E27FC236}">
                <a16:creationId xmlns:a16="http://schemas.microsoft.com/office/drawing/2014/main" xmlns="" id="{DA772DF0-4EFE-4EDB-A0C5-9A036DFEFA88}"/>
              </a:ext>
            </a:extLst>
          </p:cNvPr>
          <p:cNvSpPr txBox="1"/>
          <p:nvPr/>
        </p:nvSpPr>
        <p:spPr>
          <a:xfrm>
            <a:off x="4625687" y="1787963"/>
            <a:ext cx="853040" cy="400110"/>
          </a:xfrm>
          <a:prstGeom prst="rect">
            <a:avLst/>
          </a:prstGeom>
          <a:noFill/>
        </p:spPr>
        <p:txBody>
          <a:bodyPr wrap="square" rtlCol="0">
            <a:spAutoFit/>
          </a:bodyPr>
          <a:lstStyle/>
          <a:p>
            <a:pPr algn="ctr"/>
            <a:r>
              <a:rPr lang="en-US" altLang="ko-KR" sz="2000" b="1" dirty="0" smtClean="0">
                <a:solidFill>
                  <a:schemeClr val="accent2"/>
                </a:solidFill>
                <a:cs typeface="Arial" pitchFamily="34" charset="0"/>
              </a:rPr>
              <a:t>2000</a:t>
            </a:r>
            <a:endParaRPr lang="ko-KR" altLang="en-US" sz="2000" b="1" dirty="0">
              <a:solidFill>
                <a:schemeClr val="accent2"/>
              </a:solidFill>
              <a:cs typeface="Arial" pitchFamily="34" charset="0"/>
            </a:endParaRPr>
          </a:p>
        </p:txBody>
      </p:sp>
      <p:sp>
        <p:nvSpPr>
          <p:cNvPr id="26" name="Pentagon 11">
            <a:extLst>
              <a:ext uri="{FF2B5EF4-FFF2-40B4-BE49-F238E27FC236}">
                <a16:creationId xmlns:a16="http://schemas.microsoft.com/office/drawing/2014/main" xmlns="" id="{F4797709-D835-4CB3-8E9B-74BB5172BAB0}"/>
              </a:ext>
            </a:extLst>
          </p:cNvPr>
          <p:cNvSpPr/>
          <p:nvPr/>
        </p:nvSpPr>
        <p:spPr>
          <a:xfrm>
            <a:off x="4481671" y="2721382"/>
            <a:ext cx="1410456" cy="484632"/>
          </a:xfrm>
          <a:prstGeom prst="homePlat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rgbClr val="07A398"/>
              </a:solidFill>
            </a:endParaRPr>
          </a:p>
        </p:txBody>
      </p:sp>
      <p:sp>
        <p:nvSpPr>
          <p:cNvPr id="27" name="TextBox 26">
            <a:extLst>
              <a:ext uri="{FF2B5EF4-FFF2-40B4-BE49-F238E27FC236}">
                <a16:creationId xmlns:a16="http://schemas.microsoft.com/office/drawing/2014/main" xmlns="" id="{3A039387-38F7-4AD1-BF36-9BD9D1D2B4FD}"/>
              </a:ext>
            </a:extLst>
          </p:cNvPr>
          <p:cNvSpPr txBox="1"/>
          <p:nvPr/>
        </p:nvSpPr>
        <p:spPr>
          <a:xfrm>
            <a:off x="4625687" y="2763643"/>
            <a:ext cx="853040" cy="400110"/>
          </a:xfrm>
          <a:prstGeom prst="rect">
            <a:avLst/>
          </a:prstGeom>
          <a:noFill/>
        </p:spPr>
        <p:txBody>
          <a:bodyPr wrap="square" rtlCol="0">
            <a:spAutoFit/>
          </a:bodyPr>
          <a:lstStyle/>
          <a:p>
            <a:pPr algn="ctr"/>
            <a:r>
              <a:rPr lang="en-US" altLang="ko-KR" sz="2000" b="1" dirty="0" smtClean="0">
                <a:solidFill>
                  <a:schemeClr val="accent4"/>
                </a:solidFill>
                <a:cs typeface="Arial" pitchFamily="34" charset="0"/>
              </a:rPr>
              <a:t>2005</a:t>
            </a:r>
            <a:endParaRPr lang="ko-KR" altLang="en-US" sz="2000" b="1" dirty="0">
              <a:solidFill>
                <a:schemeClr val="accent4"/>
              </a:solidFill>
              <a:cs typeface="Arial" pitchFamily="34" charset="0"/>
            </a:endParaRPr>
          </a:p>
        </p:txBody>
      </p:sp>
      <p:sp>
        <p:nvSpPr>
          <p:cNvPr id="28" name="Pentagon 13">
            <a:extLst>
              <a:ext uri="{FF2B5EF4-FFF2-40B4-BE49-F238E27FC236}">
                <a16:creationId xmlns:a16="http://schemas.microsoft.com/office/drawing/2014/main" xmlns="" id="{4FF476B8-375A-43FB-AA74-8B322C2561FA}"/>
              </a:ext>
            </a:extLst>
          </p:cNvPr>
          <p:cNvSpPr/>
          <p:nvPr/>
        </p:nvSpPr>
        <p:spPr>
          <a:xfrm>
            <a:off x="4481671" y="3697062"/>
            <a:ext cx="1410456" cy="484632"/>
          </a:xfrm>
          <a:prstGeom prst="homePlat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9" name="TextBox 28">
            <a:extLst>
              <a:ext uri="{FF2B5EF4-FFF2-40B4-BE49-F238E27FC236}">
                <a16:creationId xmlns:a16="http://schemas.microsoft.com/office/drawing/2014/main" xmlns="" id="{635AAFCD-BBA3-45FC-88AC-6235BA95AE7C}"/>
              </a:ext>
            </a:extLst>
          </p:cNvPr>
          <p:cNvSpPr txBox="1"/>
          <p:nvPr/>
        </p:nvSpPr>
        <p:spPr>
          <a:xfrm>
            <a:off x="4625687" y="3739323"/>
            <a:ext cx="853040" cy="400110"/>
          </a:xfrm>
          <a:prstGeom prst="rect">
            <a:avLst/>
          </a:prstGeom>
          <a:noFill/>
        </p:spPr>
        <p:txBody>
          <a:bodyPr wrap="square" rtlCol="0">
            <a:spAutoFit/>
          </a:bodyPr>
          <a:lstStyle/>
          <a:p>
            <a:pPr algn="ctr"/>
            <a:r>
              <a:rPr lang="en-US" altLang="ko-KR" sz="2000" b="1" dirty="0" smtClean="0">
                <a:solidFill>
                  <a:schemeClr val="accent4"/>
                </a:solidFill>
                <a:cs typeface="Arial" pitchFamily="34" charset="0"/>
              </a:rPr>
              <a:t>2015</a:t>
            </a:r>
            <a:endParaRPr lang="ko-KR" altLang="en-US" sz="2000" b="1" dirty="0">
              <a:solidFill>
                <a:schemeClr val="accent4"/>
              </a:solidFill>
              <a:cs typeface="Arial" pitchFamily="34" charset="0"/>
            </a:endParaRPr>
          </a:p>
        </p:txBody>
      </p:sp>
      <p:sp>
        <p:nvSpPr>
          <p:cNvPr id="30" name="Pentagon 15">
            <a:extLst>
              <a:ext uri="{FF2B5EF4-FFF2-40B4-BE49-F238E27FC236}">
                <a16:creationId xmlns:a16="http://schemas.microsoft.com/office/drawing/2014/main" xmlns="" id="{61DB4F7C-4A3E-4CC7-A35B-F7405EF3E9B6}"/>
              </a:ext>
            </a:extLst>
          </p:cNvPr>
          <p:cNvSpPr/>
          <p:nvPr/>
        </p:nvSpPr>
        <p:spPr>
          <a:xfrm>
            <a:off x="4481671" y="4672742"/>
            <a:ext cx="1410456" cy="484632"/>
          </a:xfrm>
          <a:prstGeom prst="homePlate">
            <a:avLst/>
          </a:prstGeom>
          <a:solidFill>
            <a:schemeClr val="bg1"/>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1" name="TextBox 30">
            <a:extLst>
              <a:ext uri="{FF2B5EF4-FFF2-40B4-BE49-F238E27FC236}">
                <a16:creationId xmlns:a16="http://schemas.microsoft.com/office/drawing/2014/main" xmlns="" id="{99D51500-C6D6-4AAF-9913-FECE0460B3F3}"/>
              </a:ext>
            </a:extLst>
          </p:cNvPr>
          <p:cNvSpPr txBox="1"/>
          <p:nvPr/>
        </p:nvSpPr>
        <p:spPr>
          <a:xfrm>
            <a:off x="4625687" y="4715003"/>
            <a:ext cx="853040" cy="400110"/>
          </a:xfrm>
          <a:prstGeom prst="rect">
            <a:avLst/>
          </a:prstGeom>
          <a:noFill/>
        </p:spPr>
        <p:txBody>
          <a:bodyPr wrap="square" rtlCol="0">
            <a:spAutoFit/>
          </a:bodyPr>
          <a:lstStyle/>
          <a:p>
            <a:pPr algn="ctr"/>
            <a:r>
              <a:rPr lang="en-US" altLang="ko-KR" sz="2000" b="1" dirty="0" smtClean="0">
                <a:solidFill>
                  <a:schemeClr val="accent5"/>
                </a:solidFill>
                <a:cs typeface="Arial" pitchFamily="34" charset="0"/>
              </a:rPr>
              <a:t>2020</a:t>
            </a:r>
            <a:endParaRPr lang="ko-KR" altLang="en-US" sz="2000" b="1" dirty="0">
              <a:solidFill>
                <a:schemeClr val="accent5"/>
              </a:solidFill>
              <a:cs typeface="Arial" pitchFamily="34" charset="0"/>
            </a:endParaRPr>
          </a:p>
        </p:txBody>
      </p:sp>
      <p:sp>
        <p:nvSpPr>
          <p:cNvPr id="32" name="Pentagon 17">
            <a:extLst>
              <a:ext uri="{FF2B5EF4-FFF2-40B4-BE49-F238E27FC236}">
                <a16:creationId xmlns:a16="http://schemas.microsoft.com/office/drawing/2014/main" xmlns="" id="{1F9FD3C3-B616-4E18-A59E-B5399108B081}"/>
              </a:ext>
            </a:extLst>
          </p:cNvPr>
          <p:cNvSpPr/>
          <p:nvPr/>
        </p:nvSpPr>
        <p:spPr>
          <a:xfrm>
            <a:off x="4481671" y="5648424"/>
            <a:ext cx="1410456" cy="484632"/>
          </a:xfrm>
          <a:prstGeom prst="homePlate">
            <a:avLst/>
          </a:prstGeom>
          <a:solidFill>
            <a:schemeClr val="bg1"/>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3" name="TextBox 32">
            <a:extLst>
              <a:ext uri="{FF2B5EF4-FFF2-40B4-BE49-F238E27FC236}">
                <a16:creationId xmlns:a16="http://schemas.microsoft.com/office/drawing/2014/main" xmlns="" id="{3992A87F-5BC4-4746-B515-04224FA1238A}"/>
              </a:ext>
            </a:extLst>
          </p:cNvPr>
          <p:cNvSpPr txBox="1"/>
          <p:nvPr/>
        </p:nvSpPr>
        <p:spPr>
          <a:xfrm>
            <a:off x="4625687" y="5690685"/>
            <a:ext cx="853040" cy="400110"/>
          </a:xfrm>
          <a:prstGeom prst="rect">
            <a:avLst/>
          </a:prstGeom>
          <a:noFill/>
        </p:spPr>
        <p:txBody>
          <a:bodyPr wrap="square" rtlCol="0">
            <a:spAutoFit/>
          </a:bodyPr>
          <a:lstStyle/>
          <a:p>
            <a:pPr algn="ctr"/>
            <a:r>
              <a:rPr lang="en-US" altLang="ko-KR" sz="2000" b="1" dirty="0" smtClean="0">
                <a:solidFill>
                  <a:schemeClr val="accent6"/>
                </a:solidFill>
                <a:cs typeface="Arial" pitchFamily="34" charset="0"/>
              </a:rPr>
              <a:t>2050</a:t>
            </a:r>
            <a:endParaRPr lang="ko-KR" altLang="en-US" sz="2000" b="1" dirty="0">
              <a:solidFill>
                <a:schemeClr val="accent6"/>
              </a:solidFill>
              <a:cs typeface="Arial" pitchFamily="34" charset="0"/>
            </a:endParaRPr>
          </a:p>
        </p:txBody>
      </p:sp>
      <p:sp>
        <p:nvSpPr>
          <p:cNvPr id="36" name="TextBox 35">
            <a:extLst>
              <a:ext uri="{FF2B5EF4-FFF2-40B4-BE49-F238E27FC236}">
                <a16:creationId xmlns:a16="http://schemas.microsoft.com/office/drawing/2014/main" xmlns="" id="{4A297662-52A4-4DA7-BC65-40154A5C7DB8}"/>
              </a:ext>
            </a:extLst>
          </p:cNvPr>
          <p:cNvSpPr txBox="1"/>
          <p:nvPr/>
        </p:nvSpPr>
        <p:spPr>
          <a:xfrm>
            <a:off x="6296487" y="1899156"/>
            <a:ext cx="5779742" cy="461665"/>
          </a:xfrm>
          <a:prstGeom prst="rect">
            <a:avLst/>
          </a:prstGeom>
          <a:noFill/>
        </p:spPr>
        <p:txBody>
          <a:bodyPr wrap="square" rtlCol="0">
            <a:spAutoFit/>
          </a:bodyPr>
          <a:lstStyle/>
          <a:p>
            <a:pPr>
              <a:spcBef>
                <a:spcPct val="0"/>
              </a:spcBef>
            </a:pPr>
            <a:r>
              <a:rPr lang="en-US" sz="1200" b="1" dirty="0">
                <a:latin typeface="Times New Roman" panose="02020603050405020304" pitchFamily="18" charset="0"/>
                <a:cs typeface="Times New Roman" panose="02020603050405020304" pitchFamily="18" charset="0"/>
              </a:rPr>
              <a:t>How people and institutions interact with the Internet in their personal, social, and economic lives is changing</a:t>
            </a:r>
            <a:endParaRPr lang="en-US" sz="1200" dirty="0">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xmlns="" id="{B2B55AD2-1D5C-458F-AC44-7BCA7239EB81}"/>
              </a:ext>
            </a:extLst>
          </p:cNvPr>
          <p:cNvSpPr txBox="1"/>
          <p:nvPr/>
        </p:nvSpPr>
        <p:spPr>
          <a:xfrm>
            <a:off x="6239567" y="2877467"/>
            <a:ext cx="5779742" cy="276999"/>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Many Internet of Things devices are designed to operate in the background.</a:t>
            </a:r>
            <a:r>
              <a:rPr lang="en-US" sz="1200" dirty="0">
                <a:latin typeface="Times New Roman" panose="02020603050405020304" pitchFamily="18" charset="0"/>
                <a:cs typeface="Times New Roman" panose="02020603050405020304" pitchFamily="18" charset="0"/>
              </a:rPr>
              <a:t> </a:t>
            </a:r>
            <a:endParaRPr lang="ko-KR" altLang="en-US" sz="12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a16="http://schemas.microsoft.com/office/drawing/2014/main" xmlns="" id="{F3F0DFE2-68A9-43B6-A223-AEA045A57592}"/>
              </a:ext>
            </a:extLst>
          </p:cNvPr>
          <p:cNvSpPr txBox="1"/>
          <p:nvPr/>
        </p:nvSpPr>
        <p:spPr>
          <a:xfrm>
            <a:off x="6161635" y="3851749"/>
            <a:ext cx="5779742" cy="461665"/>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The implications of a world in which the most common interaction with the Internet comes from passive engagement with connected objects</a:t>
            </a:r>
            <a:r>
              <a:rPr lang="en-US" sz="1200" dirty="0">
                <a:latin typeface="Times New Roman" panose="02020603050405020304" pitchFamily="18" charset="0"/>
                <a:cs typeface="Times New Roman" panose="02020603050405020304" pitchFamily="18" charset="0"/>
              </a:rPr>
              <a:t>, </a:t>
            </a:r>
            <a:endParaRPr lang="en-US" altLang="ko-KR" sz="12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45" name="TextBox 44">
            <a:extLst>
              <a:ext uri="{FF2B5EF4-FFF2-40B4-BE49-F238E27FC236}">
                <a16:creationId xmlns:a16="http://schemas.microsoft.com/office/drawing/2014/main" xmlns="" id="{4123C6A1-D2BA-495A-AD1C-025D7F16BC67}"/>
              </a:ext>
            </a:extLst>
          </p:cNvPr>
          <p:cNvSpPr txBox="1"/>
          <p:nvPr/>
        </p:nvSpPr>
        <p:spPr>
          <a:xfrm>
            <a:off x="6161635" y="4777874"/>
            <a:ext cx="5779742" cy="461665"/>
          </a:xfrm>
          <a:prstGeom prst="rect">
            <a:avLst/>
          </a:prstGeom>
          <a:noFill/>
        </p:spPr>
        <p:txBody>
          <a:bodyPr wrap="square" rtlCol="0">
            <a:spAutoFit/>
          </a:bodyPr>
          <a:lstStyle/>
          <a:p>
            <a:pPr fontAlgn="base">
              <a:spcBef>
                <a:spcPct val="0"/>
              </a:spcBef>
              <a:spcAft>
                <a:spcPct val="0"/>
              </a:spcAft>
              <a:defRPr/>
            </a:pPr>
            <a:r>
              <a:rPr lang="en-US" sz="1200" b="1" dirty="0">
                <a:latin typeface="Times New Roman" panose="02020603050405020304" pitchFamily="18" charset="0"/>
                <a:cs typeface="Times New Roman" panose="02020603050405020304" pitchFamily="18" charset="0"/>
              </a:rPr>
              <a:t>The growth and maturity of the Internet of Things will present both new benefits and new challenges that will require shifts in policy approaches and strategies.</a:t>
            </a:r>
          </a:p>
        </p:txBody>
      </p:sp>
      <p:sp>
        <p:nvSpPr>
          <p:cNvPr id="48" name="TextBox 47">
            <a:extLst>
              <a:ext uri="{FF2B5EF4-FFF2-40B4-BE49-F238E27FC236}">
                <a16:creationId xmlns:a16="http://schemas.microsoft.com/office/drawing/2014/main" xmlns="" id="{791E7B5F-7680-41B6-9286-7C260E10CA2C}"/>
              </a:ext>
            </a:extLst>
          </p:cNvPr>
          <p:cNvSpPr txBox="1"/>
          <p:nvPr/>
        </p:nvSpPr>
        <p:spPr>
          <a:xfrm>
            <a:off x="6209863" y="5803109"/>
            <a:ext cx="5779742" cy="461665"/>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Internet of Things devices will likely touch most aspects of our lives, and are likely to be installed in our homes, workplaces, schools, hospitals, and other public spaces</a:t>
            </a:r>
            <a:endParaRPr lang="ko-KR" altLang="en-US" sz="12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50" name="Oval 4">
            <a:extLst>
              <a:ext uri="{FF2B5EF4-FFF2-40B4-BE49-F238E27FC236}">
                <a16:creationId xmlns:a16="http://schemas.microsoft.com/office/drawing/2014/main" xmlns="" id="{607179A8-3BB9-4B8C-B3B5-760E37E0D3FF}"/>
              </a:ext>
            </a:extLst>
          </p:cNvPr>
          <p:cNvSpPr/>
          <p:nvPr/>
        </p:nvSpPr>
        <p:spPr>
          <a:xfrm>
            <a:off x="5993839" y="940330"/>
            <a:ext cx="144016" cy="1440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1" name="Pentagon 9">
            <a:extLst>
              <a:ext uri="{FF2B5EF4-FFF2-40B4-BE49-F238E27FC236}">
                <a16:creationId xmlns:a16="http://schemas.microsoft.com/office/drawing/2014/main" xmlns="" id="{2B8003E0-13C2-4D81-9731-98CCAD4260A7}"/>
              </a:ext>
            </a:extLst>
          </p:cNvPr>
          <p:cNvSpPr/>
          <p:nvPr/>
        </p:nvSpPr>
        <p:spPr>
          <a:xfrm>
            <a:off x="4481671" y="770022"/>
            <a:ext cx="1410456" cy="484632"/>
          </a:xfrm>
          <a:prstGeom prst="homePlat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2" name="TextBox 51">
            <a:extLst>
              <a:ext uri="{FF2B5EF4-FFF2-40B4-BE49-F238E27FC236}">
                <a16:creationId xmlns:a16="http://schemas.microsoft.com/office/drawing/2014/main" xmlns="" id="{5E04F901-47E1-4F03-A3E3-B4211357380A}"/>
              </a:ext>
            </a:extLst>
          </p:cNvPr>
          <p:cNvSpPr txBox="1"/>
          <p:nvPr/>
        </p:nvSpPr>
        <p:spPr>
          <a:xfrm>
            <a:off x="4625687" y="812283"/>
            <a:ext cx="853040" cy="400110"/>
          </a:xfrm>
          <a:prstGeom prst="rect">
            <a:avLst/>
          </a:prstGeom>
          <a:noFill/>
        </p:spPr>
        <p:txBody>
          <a:bodyPr wrap="square" rtlCol="0">
            <a:spAutoFit/>
          </a:bodyPr>
          <a:lstStyle/>
          <a:p>
            <a:pPr algn="ctr"/>
            <a:r>
              <a:rPr lang="en-US" altLang="ko-KR" sz="2000" b="1" dirty="0" smtClean="0">
                <a:solidFill>
                  <a:schemeClr val="accent1"/>
                </a:solidFill>
                <a:cs typeface="Arial" pitchFamily="34" charset="0"/>
              </a:rPr>
              <a:t>1990</a:t>
            </a:r>
            <a:endParaRPr lang="ko-KR" altLang="en-US" sz="2000" b="1" dirty="0">
              <a:solidFill>
                <a:schemeClr val="accent1"/>
              </a:solidFill>
              <a:cs typeface="Arial" pitchFamily="34" charset="0"/>
            </a:endParaRPr>
          </a:p>
        </p:txBody>
      </p:sp>
      <p:sp>
        <p:nvSpPr>
          <p:cNvPr id="55" name="TextBox 54">
            <a:extLst>
              <a:ext uri="{FF2B5EF4-FFF2-40B4-BE49-F238E27FC236}">
                <a16:creationId xmlns:a16="http://schemas.microsoft.com/office/drawing/2014/main" xmlns="" id="{1FB35455-A76A-4E20-B268-44FED123AEBB}"/>
              </a:ext>
            </a:extLst>
          </p:cNvPr>
          <p:cNvSpPr txBox="1"/>
          <p:nvPr/>
        </p:nvSpPr>
        <p:spPr>
          <a:xfrm>
            <a:off x="6296487" y="923476"/>
            <a:ext cx="5779742" cy="276999"/>
          </a:xfrm>
          <a:prstGeom prst="rect">
            <a:avLst/>
          </a:prstGeom>
          <a:noFill/>
        </p:spPr>
        <p:txBody>
          <a:bodyPr wrap="square" rtlCol="0">
            <a:spAutoFit/>
          </a:bodyPr>
          <a:lstStyle/>
          <a:p>
            <a:pPr>
              <a:spcBef>
                <a:spcPct val="0"/>
              </a:spcBef>
            </a:pPr>
            <a:r>
              <a:rPr lang="en-US" sz="1200" b="1" dirty="0">
                <a:latin typeface="Times New Roman" panose="02020603050405020304" pitchFamily="18" charset="0"/>
                <a:cs typeface="Times New Roman" panose="02020603050405020304" pitchFamily="18" charset="0"/>
              </a:rPr>
              <a:t>The concept of connecting objects and items to the Internet is not new</a:t>
            </a:r>
            <a:r>
              <a:rPr lang="en-US" sz="1200" dirty="0">
                <a:latin typeface="Times New Roman" panose="02020603050405020304" pitchFamily="18" charset="0"/>
                <a:cs typeface="Times New Roman" panose="02020603050405020304" pitchFamily="18" charset="0"/>
              </a:rPr>
              <a:t>. </a:t>
            </a:r>
          </a:p>
        </p:txBody>
      </p:sp>
      <p:grpSp>
        <p:nvGrpSpPr>
          <p:cNvPr id="76" name="Group 75">
            <a:extLst>
              <a:ext uri="{FF2B5EF4-FFF2-40B4-BE49-F238E27FC236}">
                <a16:creationId xmlns:a16="http://schemas.microsoft.com/office/drawing/2014/main" xmlns="" id="{626C21CD-D267-4416-A5F1-A09955270350}"/>
              </a:ext>
            </a:extLst>
          </p:cNvPr>
          <p:cNvGrpSpPr/>
          <p:nvPr/>
        </p:nvGrpSpPr>
        <p:grpSpPr>
          <a:xfrm>
            <a:off x="250830" y="3323122"/>
            <a:ext cx="4249362" cy="2306821"/>
            <a:chOff x="-548507" y="477868"/>
            <a:chExt cx="11570449" cy="6357177"/>
          </a:xfrm>
        </p:grpSpPr>
        <p:sp>
          <p:nvSpPr>
            <p:cNvPr id="77" name="Freeform: Shape 40">
              <a:extLst>
                <a:ext uri="{FF2B5EF4-FFF2-40B4-BE49-F238E27FC236}">
                  <a16:creationId xmlns:a16="http://schemas.microsoft.com/office/drawing/2014/main" xmlns="" id="{844CFF2A-E4B3-480C-83C4-D4DD676A7E95}"/>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latin typeface="Times New Roman" panose="02020603050405020304" pitchFamily="18" charset="0"/>
                <a:cs typeface="Times New Roman" panose="02020603050405020304" pitchFamily="18" charset="0"/>
              </a:endParaRPr>
            </a:p>
          </p:txBody>
        </p:sp>
        <p:sp>
          <p:nvSpPr>
            <p:cNvPr id="78" name="Freeform: Shape 41">
              <a:extLst>
                <a:ext uri="{FF2B5EF4-FFF2-40B4-BE49-F238E27FC236}">
                  <a16:creationId xmlns:a16="http://schemas.microsoft.com/office/drawing/2014/main" xmlns="" id="{62D18395-834E-490E-B5E1-914C06C6F80C}"/>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latin typeface="Times New Roman" panose="02020603050405020304" pitchFamily="18" charset="0"/>
                <a:cs typeface="Times New Roman" panose="02020603050405020304" pitchFamily="18" charset="0"/>
              </a:endParaRPr>
            </a:p>
          </p:txBody>
        </p:sp>
        <p:sp>
          <p:nvSpPr>
            <p:cNvPr id="79" name="Freeform: Shape 42">
              <a:extLst>
                <a:ext uri="{FF2B5EF4-FFF2-40B4-BE49-F238E27FC236}">
                  <a16:creationId xmlns:a16="http://schemas.microsoft.com/office/drawing/2014/main" xmlns="" id="{47C469CF-0E74-4713-A721-4449AE35A592}"/>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latin typeface="Times New Roman" panose="02020603050405020304" pitchFamily="18" charset="0"/>
                <a:cs typeface="Times New Roman" panose="02020603050405020304" pitchFamily="18" charset="0"/>
              </a:endParaRPr>
            </a:p>
          </p:txBody>
        </p:sp>
        <p:sp>
          <p:nvSpPr>
            <p:cNvPr id="80" name="Freeform: Shape 43">
              <a:extLst>
                <a:ext uri="{FF2B5EF4-FFF2-40B4-BE49-F238E27FC236}">
                  <a16:creationId xmlns:a16="http://schemas.microsoft.com/office/drawing/2014/main" xmlns="" id="{9636A8BC-A745-41DB-BF2F-2ED67B78C31E}"/>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latin typeface="Times New Roman" panose="02020603050405020304" pitchFamily="18" charset="0"/>
                <a:cs typeface="Times New Roman" panose="02020603050405020304" pitchFamily="18" charset="0"/>
              </a:endParaRPr>
            </a:p>
          </p:txBody>
        </p:sp>
        <p:sp>
          <p:nvSpPr>
            <p:cNvPr id="81" name="Freeform: Shape 44">
              <a:extLst>
                <a:ext uri="{FF2B5EF4-FFF2-40B4-BE49-F238E27FC236}">
                  <a16:creationId xmlns:a16="http://schemas.microsoft.com/office/drawing/2014/main" xmlns="" id="{BA6DDA70-7980-4F5E-8495-C525CBF625BB}"/>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latin typeface="Times New Roman" panose="02020603050405020304" pitchFamily="18" charset="0"/>
                <a:cs typeface="Times New Roman" panose="02020603050405020304" pitchFamily="18" charset="0"/>
              </a:endParaRPr>
            </a:p>
          </p:txBody>
        </p:sp>
        <p:grpSp>
          <p:nvGrpSpPr>
            <p:cNvPr id="82" name="Group 81">
              <a:extLst>
                <a:ext uri="{FF2B5EF4-FFF2-40B4-BE49-F238E27FC236}">
                  <a16:creationId xmlns:a16="http://schemas.microsoft.com/office/drawing/2014/main" xmlns="" id="{CD95FFE0-655C-4C90-9482-3AFDDB79490D}"/>
                </a:ext>
              </a:extLst>
            </p:cNvPr>
            <p:cNvGrpSpPr/>
            <p:nvPr/>
          </p:nvGrpSpPr>
          <p:grpSpPr>
            <a:xfrm>
              <a:off x="1606" y="6382978"/>
              <a:ext cx="413937" cy="115242"/>
              <a:chOff x="5955" y="6353672"/>
              <a:chExt cx="413937" cy="115242"/>
            </a:xfrm>
          </p:grpSpPr>
          <p:sp>
            <p:nvSpPr>
              <p:cNvPr id="87" name="Rectangle: Rounded Corners 50">
                <a:extLst>
                  <a:ext uri="{FF2B5EF4-FFF2-40B4-BE49-F238E27FC236}">
                    <a16:creationId xmlns:a16="http://schemas.microsoft.com/office/drawing/2014/main" xmlns="" id="{15BAE644-DB5D-4875-B017-C7D0FEFD301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atin typeface="Times New Roman" panose="02020603050405020304" pitchFamily="18" charset="0"/>
                  <a:cs typeface="Times New Roman" panose="02020603050405020304" pitchFamily="18" charset="0"/>
                </a:endParaRPr>
              </a:p>
            </p:txBody>
          </p:sp>
          <p:sp>
            <p:nvSpPr>
              <p:cNvPr id="88" name="Rectangle: Rounded Corners 51">
                <a:extLst>
                  <a:ext uri="{FF2B5EF4-FFF2-40B4-BE49-F238E27FC236}">
                    <a16:creationId xmlns:a16="http://schemas.microsoft.com/office/drawing/2014/main" xmlns="" id="{FD2A99A7-ADF3-451D-AF49-F0F9E8A06E1B}"/>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atin typeface="Times New Roman" panose="02020603050405020304" pitchFamily="18" charset="0"/>
                  <a:cs typeface="Times New Roman" panose="02020603050405020304" pitchFamily="18" charset="0"/>
                </a:endParaRPr>
              </a:p>
            </p:txBody>
          </p:sp>
        </p:grpSp>
        <p:grpSp>
          <p:nvGrpSpPr>
            <p:cNvPr id="83" name="Group 82">
              <a:extLst>
                <a:ext uri="{FF2B5EF4-FFF2-40B4-BE49-F238E27FC236}">
                  <a16:creationId xmlns:a16="http://schemas.microsoft.com/office/drawing/2014/main" xmlns="" id="{56D2D80E-0891-4F14-8D24-EB6FDDAA496C}"/>
                </a:ext>
              </a:extLst>
            </p:cNvPr>
            <p:cNvGrpSpPr/>
            <p:nvPr/>
          </p:nvGrpSpPr>
          <p:grpSpPr>
            <a:xfrm>
              <a:off x="9855291" y="6381600"/>
              <a:ext cx="885989" cy="115242"/>
              <a:chOff x="5955" y="6353672"/>
              <a:chExt cx="413937" cy="115242"/>
            </a:xfrm>
          </p:grpSpPr>
          <p:sp>
            <p:nvSpPr>
              <p:cNvPr id="85" name="Rectangle: Rounded Corners 48">
                <a:extLst>
                  <a:ext uri="{FF2B5EF4-FFF2-40B4-BE49-F238E27FC236}">
                    <a16:creationId xmlns:a16="http://schemas.microsoft.com/office/drawing/2014/main" xmlns="" id="{0D5B7EFF-B6FE-456C-A739-2D9B14D6327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atin typeface="Times New Roman" panose="02020603050405020304" pitchFamily="18" charset="0"/>
                  <a:cs typeface="Times New Roman" panose="02020603050405020304" pitchFamily="18" charset="0"/>
                </a:endParaRPr>
              </a:p>
            </p:txBody>
          </p:sp>
          <p:sp>
            <p:nvSpPr>
              <p:cNvPr id="86" name="Rectangle: Rounded Corners 49">
                <a:extLst>
                  <a:ext uri="{FF2B5EF4-FFF2-40B4-BE49-F238E27FC236}">
                    <a16:creationId xmlns:a16="http://schemas.microsoft.com/office/drawing/2014/main" xmlns="" id="{C7B1B7E4-4FC3-4130-A6C0-D0DC54F74BCB}"/>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latin typeface="Times New Roman" panose="02020603050405020304" pitchFamily="18" charset="0"/>
                  <a:cs typeface="Times New Roman" panose="02020603050405020304" pitchFamily="18" charset="0"/>
                </a:endParaRPr>
              </a:p>
            </p:txBody>
          </p:sp>
        </p:grpSp>
        <p:sp>
          <p:nvSpPr>
            <p:cNvPr id="84" name="Freeform: Shape 47">
              <a:extLst>
                <a:ext uri="{FF2B5EF4-FFF2-40B4-BE49-F238E27FC236}">
                  <a16:creationId xmlns:a16="http://schemas.microsoft.com/office/drawing/2014/main" xmlns="" id="{ED052144-5C9A-491F-9A25-872BA6AC1DD1}"/>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latin typeface="Times New Roman" panose="02020603050405020304" pitchFamily="18" charset="0"/>
                <a:cs typeface="Times New Roman" panose="02020603050405020304" pitchFamily="18" charset="0"/>
              </a:endParaRPr>
            </a:p>
          </p:txBody>
        </p:sp>
      </p:grpSp>
      <p:sp>
        <p:nvSpPr>
          <p:cNvPr id="89" name="Rectangle 88">
            <a:extLst>
              <a:ext uri="{FF2B5EF4-FFF2-40B4-BE49-F238E27FC236}">
                <a16:creationId xmlns:a16="http://schemas.microsoft.com/office/drawing/2014/main" xmlns="" id="{6C14266A-D61D-49B5-A06A-6AA323E56D04}"/>
              </a:ext>
            </a:extLst>
          </p:cNvPr>
          <p:cNvSpPr/>
          <p:nvPr/>
        </p:nvSpPr>
        <p:spPr>
          <a:xfrm>
            <a:off x="852019" y="3464830"/>
            <a:ext cx="3042157" cy="1826366"/>
          </a:xfrm>
          <a:prstGeom prst="rect">
            <a:avLst/>
          </a:prstGeom>
          <a:solidFill>
            <a:schemeClr val="tx1">
              <a:lumMod val="75000"/>
              <a:lumOff val="25000"/>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ko-KR" altLang="en-US" sz="2700">
              <a:latin typeface="Times New Roman" panose="02020603050405020304" pitchFamily="18" charset="0"/>
              <a:cs typeface="Times New Roman" panose="02020603050405020304" pitchFamily="18" charset="0"/>
            </a:endParaRPr>
          </a:p>
        </p:txBody>
      </p:sp>
      <p:grpSp>
        <p:nvGrpSpPr>
          <p:cNvPr id="90" name="Group 89">
            <a:extLst>
              <a:ext uri="{FF2B5EF4-FFF2-40B4-BE49-F238E27FC236}">
                <a16:creationId xmlns:a16="http://schemas.microsoft.com/office/drawing/2014/main" xmlns="" id="{49E9911E-4F90-4118-ADAC-6C939387C6DD}"/>
              </a:ext>
            </a:extLst>
          </p:cNvPr>
          <p:cNvGrpSpPr/>
          <p:nvPr/>
        </p:nvGrpSpPr>
        <p:grpSpPr>
          <a:xfrm>
            <a:off x="852018" y="2628483"/>
            <a:ext cx="3042157" cy="2630556"/>
            <a:chOff x="4864316" y="3310559"/>
            <a:chExt cx="2315879" cy="2549761"/>
          </a:xfrm>
        </p:grpSpPr>
        <p:sp>
          <p:nvSpPr>
            <p:cNvPr id="91" name="자유형: 도형 56">
              <a:extLst>
                <a:ext uri="{FF2B5EF4-FFF2-40B4-BE49-F238E27FC236}">
                  <a16:creationId xmlns:a16="http://schemas.microsoft.com/office/drawing/2014/main" xmlns="" id="{175AB26E-4831-465D-BED9-E8A3A9B26089}"/>
                </a:ext>
              </a:extLst>
            </p:cNvPr>
            <p:cNvSpPr/>
            <p:nvPr/>
          </p:nvSpPr>
          <p:spPr>
            <a:xfrm>
              <a:off x="4864323" y="3328417"/>
              <a:ext cx="2315872" cy="2531903"/>
            </a:xfrm>
            <a:custGeom>
              <a:avLst/>
              <a:gdLst>
                <a:gd name="connsiteX0" fmla="*/ 1105472 w 2315872"/>
                <a:gd name="connsiteY0" fmla="*/ 0 h 2531903"/>
                <a:gd name="connsiteX1" fmla="*/ 1303018 w 2315872"/>
                <a:gd name="connsiteY1" fmla="*/ 0 h 2531903"/>
                <a:gd name="connsiteX2" fmla="*/ 1461252 w 2315872"/>
                <a:gd name="connsiteY2" fmla="*/ 853676 h 2531903"/>
                <a:gd name="connsiteX3" fmla="*/ 1468099 w 2315872"/>
                <a:gd name="connsiteY3" fmla="*/ 875733 h 2531903"/>
                <a:gd name="connsiteX4" fmla="*/ 1481512 w 2315872"/>
                <a:gd name="connsiteY4" fmla="*/ 874451 h 2531903"/>
                <a:gd name="connsiteX5" fmla="*/ 1693009 w 2315872"/>
                <a:gd name="connsiteY5" fmla="*/ 951693 h 2531903"/>
                <a:gd name="connsiteX6" fmla="*/ 1778864 w 2315872"/>
                <a:gd name="connsiteY6" fmla="*/ 939250 h 2531903"/>
                <a:gd name="connsiteX7" fmla="*/ 1937868 w 2315872"/>
                <a:gd name="connsiteY7" fmla="*/ 980789 h 2531903"/>
                <a:gd name="connsiteX8" fmla="*/ 2073680 w 2315872"/>
                <a:gd name="connsiteY8" fmla="*/ 951181 h 2531903"/>
                <a:gd name="connsiteX9" fmla="*/ 2306734 w 2315872"/>
                <a:gd name="connsiteY9" fmla="*/ 1049617 h 2531903"/>
                <a:gd name="connsiteX10" fmla="*/ 2315872 w 2315872"/>
                <a:gd name="connsiteY10" fmla="*/ 2531903 h 2531903"/>
                <a:gd name="connsiteX11" fmla="*/ 0 w 2315872"/>
                <a:gd name="connsiteY11" fmla="*/ 2527276 h 2531903"/>
                <a:gd name="connsiteX12" fmla="*/ 0 w 2315872"/>
                <a:gd name="connsiteY12" fmla="*/ 1366197 h 2531903"/>
                <a:gd name="connsiteX13" fmla="*/ 9341 w 2315872"/>
                <a:gd name="connsiteY13" fmla="*/ 1367196 h 2531903"/>
                <a:gd name="connsiteX14" fmla="*/ 318333 w 2315872"/>
                <a:gd name="connsiteY14" fmla="*/ 1139063 h 2531903"/>
                <a:gd name="connsiteX15" fmla="*/ 343347 w 2315872"/>
                <a:gd name="connsiteY15" fmla="*/ 1141452 h 2531903"/>
                <a:gd name="connsiteX16" fmla="*/ 335416 w 2315872"/>
                <a:gd name="connsiteY16" fmla="*/ 1077386 h 2531903"/>
                <a:gd name="connsiteX17" fmla="*/ 655539 w 2315872"/>
                <a:gd name="connsiteY17" fmla="*/ 773978 h 2531903"/>
                <a:gd name="connsiteX18" fmla="*/ 750325 w 2315872"/>
                <a:gd name="connsiteY18" fmla="*/ 787508 h 2531903"/>
                <a:gd name="connsiteX19" fmla="*/ 829107 w 2315872"/>
                <a:gd name="connsiteY19" fmla="*/ 760300 h 2531903"/>
                <a:gd name="connsiteX20" fmla="*/ 954349 w 2315872"/>
                <a:gd name="connsiteY20" fmla="*/ 646554 h 2531903"/>
                <a:gd name="connsiteX21" fmla="*/ 988090 w 2315872"/>
                <a:gd name="connsiteY21" fmla="*/ 633279 h 25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315872" h="2531903">
                  <a:moveTo>
                    <a:pt x="1105472" y="0"/>
                  </a:moveTo>
                  <a:lnTo>
                    <a:pt x="1303018" y="0"/>
                  </a:lnTo>
                  <a:lnTo>
                    <a:pt x="1461252" y="853676"/>
                  </a:lnTo>
                  <a:lnTo>
                    <a:pt x="1468099" y="875733"/>
                  </a:lnTo>
                  <a:lnTo>
                    <a:pt x="1481512" y="874451"/>
                  </a:lnTo>
                  <a:cubicBezTo>
                    <a:pt x="1562957" y="874451"/>
                    <a:pt x="1637299" y="903278"/>
                    <a:pt x="1693009" y="951693"/>
                  </a:cubicBezTo>
                  <a:cubicBezTo>
                    <a:pt x="1720087" y="943127"/>
                    <a:pt x="1748998" y="939250"/>
                    <a:pt x="1778864" y="939250"/>
                  </a:cubicBezTo>
                  <a:cubicBezTo>
                    <a:pt x="1837001" y="939250"/>
                    <a:pt x="1891518" y="953939"/>
                    <a:pt x="1937868" y="980789"/>
                  </a:cubicBezTo>
                  <a:cubicBezTo>
                    <a:pt x="1978812" y="961490"/>
                    <a:pt x="2024976" y="951181"/>
                    <a:pt x="2073680" y="951181"/>
                  </a:cubicBezTo>
                  <a:cubicBezTo>
                    <a:pt x="2166341" y="951181"/>
                    <a:pt x="2249809" y="988495"/>
                    <a:pt x="2306734" y="1049617"/>
                  </a:cubicBezTo>
                  <a:lnTo>
                    <a:pt x="2315872" y="2531903"/>
                  </a:lnTo>
                  <a:lnTo>
                    <a:pt x="0" y="2527276"/>
                  </a:lnTo>
                  <a:lnTo>
                    <a:pt x="0" y="1366197"/>
                  </a:lnTo>
                  <a:lnTo>
                    <a:pt x="9341" y="1367196"/>
                  </a:lnTo>
                  <a:cubicBezTo>
                    <a:pt x="43658" y="1235892"/>
                    <a:pt x="169064" y="1139063"/>
                    <a:pt x="318333" y="1139063"/>
                  </a:cubicBezTo>
                  <a:cubicBezTo>
                    <a:pt x="326787" y="1139063"/>
                    <a:pt x="335166" y="1139373"/>
                    <a:pt x="343347" y="1141452"/>
                  </a:cubicBezTo>
                  <a:cubicBezTo>
                    <a:pt x="337896" y="1120918"/>
                    <a:pt x="335416" y="1099426"/>
                    <a:pt x="335416" y="1077386"/>
                  </a:cubicBezTo>
                  <a:cubicBezTo>
                    <a:pt x="335416" y="909819"/>
                    <a:pt x="478741" y="773978"/>
                    <a:pt x="655539" y="773978"/>
                  </a:cubicBezTo>
                  <a:cubicBezTo>
                    <a:pt x="688541" y="773978"/>
                    <a:pt x="720376" y="778711"/>
                    <a:pt x="750325" y="787508"/>
                  </a:cubicBezTo>
                  <a:lnTo>
                    <a:pt x="829107" y="760300"/>
                  </a:lnTo>
                  <a:cubicBezTo>
                    <a:pt x="861027" y="713053"/>
                    <a:pt x="904014" y="673898"/>
                    <a:pt x="954349" y="646554"/>
                  </a:cubicBezTo>
                  <a:lnTo>
                    <a:pt x="988090" y="633279"/>
                  </a:lnTo>
                  <a:close/>
                </a:path>
              </a:pathLst>
            </a:custGeom>
            <a:solidFill>
              <a:schemeClr val="accent3">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endParaRPr lang="ko-KR" altLang="en-US" sz="2700">
                <a:latin typeface="Times New Roman" panose="02020603050405020304" pitchFamily="18" charset="0"/>
                <a:cs typeface="Times New Roman" panose="02020603050405020304" pitchFamily="18" charset="0"/>
              </a:endParaRPr>
            </a:p>
          </p:txBody>
        </p:sp>
        <p:sp>
          <p:nvSpPr>
            <p:cNvPr id="92" name="자유형: 도형 55">
              <a:extLst>
                <a:ext uri="{FF2B5EF4-FFF2-40B4-BE49-F238E27FC236}">
                  <a16:creationId xmlns:a16="http://schemas.microsoft.com/office/drawing/2014/main" xmlns="" id="{5BF36FA1-3A06-4AAD-B3CF-CBFB3C423AD1}"/>
                </a:ext>
              </a:extLst>
            </p:cNvPr>
            <p:cNvSpPr/>
            <p:nvPr/>
          </p:nvSpPr>
          <p:spPr>
            <a:xfrm>
              <a:off x="4864316" y="3310559"/>
              <a:ext cx="2306734" cy="2545135"/>
            </a:xfrm>
            <a:custGeom>
              <a:avLst/>
              <a:gdLst>
                <a:gd name="connsiteX0" fmla="*/ 1150510 w 2306734"/>
                <a:gd name="connsiteY0" fmla="*/ 0 h 2545135"/>
                <a:gd name="connsiteX1" fmla="*/ 1257994 w 2306734"/>
                <a:gd name="connsiteY1" fmla="*/ 0 h 2545135"/>
                <a:gd name="connsiteX2" fmla="*/ 1369590 w 2306734"/>
                <a:gd name="connsiteY2" fmla="*/ 1306465 h 2545135"/>
                <a:gd name="connsiteX3" fmla="*/ 1407581 w 2306734"/>
                <a:gd name="connsiteY3" fmla="*/ 1350335 h 2545135"/>
                <a:gd name="connsiteX4" fmla="*/ 1624338 w 2306734"/>
                <a:gd name="connsiteY4" fmla="*/ 1503312 h 2545135"/>
                <a:gd name="connsiteX5" fmla="*/ 1733275 w 2306734"/>
                <a:gd name="connsiteY5" fmla="*/ 1482313 h 2545135"/>
                <a:gd name="connsiteX6" fmla="*/ 1820687 w 2306734"/>
                <a:gd name="connsiteY6" fmla="*/ 1496631 h 2545135"/>
                <a:gd name="connsiteX7" fmla="*/ 2109550 w 2306734"/>
                <a:gd name="connsiteY7" fmla="*/ 1281367 h 2545135"/>
                <a:gd name="connsiteX8" fmla="*/ 2306734 w 2306734"/>
                <a:gd name="connsiteY8" fmla="*/ 1357093 h 2545135"/>
                <a:gd name="connsiteX9" fmla="*/ 2306734 w 2306734"/>
                <a:gd name="connsiteY9" fmla="*/ 2545135 h 2545135"/>
                <a:gd name="connsiteX10" fmla="*/ 0 w 2306734"/>
                <a:gd name="connsiteY10" fmla="*/ 2545135 h 2545135"/>
                <a:gd name="connsiteX11" fmla="*/ 0 w 2306734"/>
                <a:gd name="connsiteY11" fmla="*/ 1864764 h 2545135"/>
                <a:gd name="connsiteX12" fmla="*/ 210730 w 2306734"/>
                <a:gd name="connsiteY12" fmla="*/ 1778935 h 2545135"/>
                <a:gd name="connsiteX13" fmla="*/ 346789 w 2306734"/>
                <a:gd name="connsiteY13" fmla="*/ 1812526 h 2545135"/>
                <a:gd name="connsiteX14" fmla="*/ 539025 w 2306734"/>
                <a:gd name="connsiteY14" fmla="*/ 1602716 h 2545135"/>
                <a:gd name="connsiteX15" fmla="*/ 836862 w 2306734"/>
                <a:gd name="connsiteY15" fmla="*/ 1354583 h 2545135"/>
                <a:gd name="connsiteX16" fmla="*/ 861940 w 2306734"/>
                <a:gd name="connsiteY16" fmla="*/ 1358186 h 2545135"/>
                <a:gd name="connsiteX17" fmla="*/ 866201 w 2306734"/>
                <a:gd name="connsiteY17" fmla="*/ 1350335 h 2545135"/>
                <a:gd name="connsiteX18" fmla="*/ 981290 w 2306734"/>
                <a:gd name="connsiteY18" fmla="*/ 1245810 h 2545135"/>
                <a:gd name="connsiteX19" fmla="*/ 1046280 w 2306734"/>
                <a:gd name="connsiteY19" fmla="*/ 1220240 h 2545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06734" h="2545135">
                  <a:moveTo>
                    <a:pt x="1150510" y="0"/>
                  </a:moveTo>
                  <a:lnTo>
                    <a:pt x="1257994" y="0"/>
                  </a:lnTo>
                  <a:lnTo>
                    <a:pt x="1369590" y="1306465"/>
                  </a:lnTo>
                  <a:lnTo>
                    <a:pt x="1407581" y="1350335"/>
                  </a:lnTo>
                  <a:cubicBezTo>
                    <a:pt x="1543841" y="1383039"/>
                    <a:pt x="1561230" y="1415744"/>
                    <a:pt x="1624338" y="1503312"/>
                  </a:cubicBezTo>
                  <a:cubicBezTo>
                    <a:pt x="1657942" y="1489486"/>
                    <a:pt x="1694771" y="1482313"/>
                    <a:pt x="1733275" y="1482313"/>
                  </a:cubicBezTo>
                  <a:cubicBezTo>
                    <a:pt x="1763818" y="1482313"/>
                    <a:pt x="1793307" y="1486827"/>
                    <a:pt x="1820687" y="1496631"/>
                  </a:cubicBezTo>
                  <a:cubicBezTo>
                    <a:pt x="1857174" y="1371843"/>
                    <a:pt x="1972797" y="1281367"/>
                    <a:pt x="2109550" y="1281367"/>
                  </a:cubicBezTo>
                  <a:cubicBezTo>
                    <a:pt x="2185561" y="1281367"/>
                    <a:pt x="2255041" y="1309319"/>
                    <a:pt x="2306734" y="1357093"/>
                  </a:cubicBezTo>
                  <a:lnTo>
                    <a:pt x="2306734" y="2545135"/>
                  </a:lnTo>
                  <a:lnTo>
                    <a:pt x="0" y="2545135"/>
                  </a:lnTo>
                  <a:lnTo>
                    <a:pt x="0" y="1864764"/>
                  </a:lnTo>
                  <a:cubicBezTo>
                    <a:pt x="54196" y="1811523"/>
                    <a:pt x="128658" y="1778935"/>
                    <a:pt x="210730" y="1778935"/>
                  </a:cubicBezTo>
                  <a:cubicBezTo>
                    <a:pt x="259882" y="1778935"/>
                    <a:pt x="306307" y="1790624"/>
                    <a:pt x="346789" y="1812526"/>
                  </a:cubicBezTo>
                  <a:cubicBezTo>
                    <a:pt x="369874" y="1713549"/>
                    <a:pt x="443556" y="1634731"/>
                    <a:pt x="539025" y="1602716"/>
                  </a:cubicBezTo>
                  <a:cubicBezTo>
                    <a:pt x="564520" y="1461492"/>
                    <a:pt x="688206" y="1354583"/>
                    <a:pt x="836862" y="1354583"/>
                  </a:cubicBezTo>
                  <a:lnTo>
                    <a:pt x="861940" y="1358186"/>
                  </a:lnTo>
                  <a:lnTo>
                    <a:pt x="866201" y="1350335"/>
                  </a:lnTo>
                  <a:cubicBezTo>
                    <a:pt x="895533" y="1306918"/>
                    <a:pt x="935036" y="1270937"/>
                    <a:pt x="981290" y="1245810"/>
                  </a:cubicBezTo>
                  <a:lnTo>
                    <a:pt x="1046280" y="1220240"/>
                  </a:lnTo>
                  <a:close/>
                </a:path>
              </a:pathLst>
            </a:cu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endParaRPr lang="ko-KR" altLang="en-US" sz="2700" dirty="0">
                <a:latin typeface="Times New Roman" panose="02020603050405020304" pitchFamily="18" charset="0"/>
                <a:cs typeface="Times New Roman" panose="02020603050405020304" pitchFamily="18" charset="0"/>
              </a:endParaRPr>
            </a:p>
          </p:txBody>
        </p:sp>
      </p:grpSp>
      <p:sp>
        <p:nvSpPr>
          <p:cNvPr id="93" name="Oval 17">
            <a:extLst>
              <a:ext uri="{FF2B5EF4-FFF2-40B4-BE49-F238E27FC236}">
                <a16:creationId xmlns:a16="http://schemas.microsoft.com/office/drawing/2014/main" xmlns="" id="{BAA4F99E-8805-4650-851F-42395312888A}"/>
              </a:ext>
            </a:extLst>
          </p:cNvPr>
          <p:cNvSpPr/>
          <p:nvPr/>
        </p:nvSpPr>
        <p:spPr>
          <a:xfrm>
            <a:off x="1823437" y="930558"/>
            <a:ext cx="1146796" cy="2039463"/>
          </a:xfrm>
          <a:custGeom>
            <a:avLst/>
            <a:gdLst>
              <a:gd name="connsiteX0" fmla="*/ 1355591 w 2487611"/>
              <a:gd name="connsiteY0" fmla="*/ 3081285 h 4007282"/>
              <a:gd name="connsiteX1" fmla="*/ 1668701 w 2487611"/>
              <a:gd name="connsiteY1" fmla="*/ 3381869 h 4007282"/>
              <a:gd name="connsiteX2" fmla="*/ 1698103 w 2487611"/>
              <a:gd name="connsiteY2" fmla="*/ 3725512 h 4007282"/>
              <a:gd name="connsiteX3" fmla="*/ 1503571 w 2487611"/>
              <a:gd name="connsiteY3" fmla="*/ 3508020 h 4007282"/>
              <a:gd name="connsiteX4" fmla="*/ 1461585 w 2487611"/>
              <a:gd name="connsiteY4" fmla="*/ 3721761 h 4007282"/>
              <a:gd name="connsiteX5" fmla="*/ 1244671 w 2487611"/>
              <a:gd name="connsiteY5" fmla="*/ 4007282 h 4007282"/>
              <a:gd name="connsiteX6" fmla="*/ 1079392 w 2487611"/>
              <a:gd name="connsiteY6" fmla="*/ 3701523 h 4007282"/>
              <a:gd name="connsiteX7" fmla="*/ 987763 w 2487611"/>
              <a:gd name="connsiteY7" fmla="*/ 3569325 h 4007282"/>
              <a:gd name="connsiteX8" fmla="*/ 854400 w 2487611"/>
              <a:gd name="connsiteY8" fmla="*/ 3636047 h 4007282"/>
              <a:gd name="connsiteX9" fmla="*/ 869102 w 2487611"/>
              <a:gd name="connsiteY9" fmla="*/ 3312632 h 4007282"/>
              <a:gd name="connsiteX10" fmla="*/ 1052587 w 2487611"/>
              <a:gd name="connsiteY10" fmla="*/ 3115087 h 4007282"/>
              <a:gd name="connsiteX11" fmla="*/ 1019981 w 2487611"/>
              <a:gd name="connsiteY11" fmla="*/ 3159110 h 4007282"/>
              <a:gd name="connsiteX12" fmla="*/ 1012121 w 2487611"/>
              <a:gd name="connsiteY12" fmla="*/ 3332027 h 4007282"/>
              <a:gd name="connsiteX13" fmla="*/ 1083424 w 2487611"/>
              <a:gd name="connsiteY13" fmla="*/ 3296354 h 4007282"/>
              <a:gd name="connsiteX14" fmla="*/ 1132416 w 2487611"/>
              <a:gd name="connsiteY14" fmla="*/ 3367034 h 4007282"/>
              <a:gd name="connsiteX15" fmla="*/ 1220783 w 2487611"/>
              <a:gd name="connsiteY15" fmla="*/ 3530511 h 4007282"/>
              <a:gd name="connsiteX16" fmla="*/ 1336759 w 2487611"/>
              <a:gd name="connsiteY16" fmla="*/ 3377854 h 4007282"/>
              <a:gd name="connsiteX17" fmla="*/ 1359207 w 2487611"/>
              <a:gd name="connsiteY17" fmla="*/ 3263575 h 4007282"/>
              <a:gd name="connsiteX18" fmla="*/ 1463216 w 2487611"/>
              <a:gd name="connsiteY18" fmla="*/ 3379859 h 4007282"/>
              <a:gd name="connsiteX19" fmla="*/ 1447496 w 2487611"/>
              <a:gd name="connsiteY19" fmla="*/ 3196127 h 4007282"/>
              <a:gd name="connsiteX20" fmla="*/ 1355591 w 2487611"/>
              <a:gd name="connsiteY20" fmla="*/ 3081285 h 4007282"/>
              <a:gd name="connsiteX21" fmla="*/ 803026 w 2487611"/>
              <a:gd name="connsiteY21" fmla="*/ 2773720 h 4007282"/>
              <a:gd name="connsiteX22" fmla="*/ 1689473 w 2487611"/>
              <a:gd name="connsiteY22" fmla="*/ 2773720 h 4007282"/>
              <a:gd name="connsiteX23" fmla="*/ 1482985 w 2487611"/>
              <a:gd name="connsiteY23" fmla="*/ 3053768 h 4007282"/>
              <a:gd name="connsiteX24" fmla="*/ 1009514 w 2487611"/>
              <a:gd name="connsiteY24" fmla="*/ 3053768 h 4007282"/>
              <a:gd name="connsiteX25" fmla="*/ 803026 w 2487611"/>
              <a:gd name="connsiteY25" fmla="*/ 2773720 h 4007282"/>
              <a:gd name="connsiteX26" fmla="*/ 1246249 w 2487611"/>
              <a:gd name="connsiteY26" fmla="*/ 1473655 h 4007282"/>
              <a:gd name="connsiteX27" fmla="*/ 1346518 w 2487611"/>
              <a:gd name="connsiteY27" fmla="*/ 1573924 h 4007282"/>
              <a:gd name="connsiteX28" fmla="*/ 1246249 w 2487611"/>
              <a:gd name="connsiteY28" fmla="*/ 1674193 h 4007282"/>
              <a:gd name="connsiteX29" fmla="*/ 1145980 w 2487611"/>
              <a:gd name="connsiteY29" fmla="*/ 1573924 h 4007282"/>
              <a:gd name="connsiteX30" fmla="*/ 1246249 w 2487611"/>
              <a:gd name="connsiteY30" fmla="*/ 1473655 h 4007282"/>
              <a:gd name="connsiteX31" fmla="*/ 1246249 w 2487611"/>
              <a:gd name="connsiteY31" fmla="*/ 1404149 h 4007282"/>
              <a:gd name="connsiteX32" fmla="*/ 1076474 w 2487611"/>
              <a:gd name="connsiteY32" fmla="*/ 1573924 h 4007282"/>
              <a:gd name="connsiteX33" fmla="*/ 1246249 w 2487611"/>
              <a:gd name="connsiteY33" fmla="*/ 1743699 h 4007282"/>
              <a:gd name="connsiteX34" fmla="*/ 1416024 w 2487611"/>
              <a:gd name="connsiteY34" fmla="*/ 1573924 h 4007282"/>
              <a:gd name="connsiteX35" fmla="*/ 1246249 w 2487611"/>
              <a:gd name="connsiteY35" fmla="*/ 1404149 h 4007282"/>
              <a:gd name="connsiteX36" fmla="*/ 1246249 w 2487611"/>
              <a:gd name="connsiteY36" fmla="*/ 650779 h 4007282"/>
              <a:gd name="connsiteX37" fmla="*/ 1446787 w 2487611"/>
              <a:gd name="connsiteY37" fmla="*/ 851317 h 4007282"/>
              <a:gd name="connsiteX38" fmla="*/ 1246249 w 2487611"/>
              <a:gd name="connsiteY38" fmla="*/ 1051855 h 4007282"/>
              <a:gd name="connsiteX39" fmla="*/ 1045711 w 2487611"/>
              <a:gd name="connsiteY39" fmla="*/ 851317 h 4007282"/>
              <a:gd name="connsiteX40" fmla="*/ 1246249 w 2487611"/>
              <a:gd name="connsiteY40" fmla="*/ 650779 h 4007282"/>
              <a:gd name="connsiteX41" fmla="*/ 1246249 w 2487611"/>
              <a:gd name="connsiteY41" fmla="*/ 511767 h 4007282"/>
              <a:gd name="connsiteX42" fmla="*/ 906699 w 2487611"/>
              <a:gd name="connsiteY42" fmla="*/ 851317 h 4007282"/>
              <a:gd name="connsiteX43" fmla="*/ 1246249 w 2487611"/>
              <a:gd name="connsiteY43" fmla="*/ 1190867 h 4007282"/>
              <a:gd name="connsiteX44" fmla="*/ 1585799 w 2487611"/>
              <a:gd name="connsiteY44" fmla="*/ 851317 h 4007282"/>
              <a:gd name="connsiteX45" fmla="*/ 1246249 w 2487611"/>
              <a:gd name="connsiteY45" fmla="*/ 511767 h 4007282"/>
              <a:gd name="connsiteX46" fmla="*/ 1236486 w 2487611"/>
              <a:gd name="connsiteY46" fmla="*/ 0 h 4007282"/>
              <a:gd name="connsiteX47" fmla="*/ 1243449 w 2487611"/>
              <a:gd name="connsiteY47" fmla="*/ 468 h 4007282"/>
              <a:gd name="connsiteX48" fmla="*/ 1250411 w 2487611"/>
              <a:gd name="connsiteY48" fmla="*/ 0 h 4007282"/>
              <a:gd name="connsiteX49" fmla="*/ 1891856 w 2487611"/>
              <a:gd name="connsiteY49" fmla="*/ 602756 h 4007282"/>
              <a:gd name="connsiteX50" fmla="*/ 2096831 w 2487611"/>
              <a:gd name="connsiteY50" fmla="*/ 1442023 h 4007282"/>
              <a:gd name="connsiteX51" fmla="*/ 2003408 w 2487611"/>
              <a:gd name="connsiteY51" fmla="*/ 1943608 h 4007282"/>
              <a:gd name="connsiteX52" fmla="*/ 2224895 w 2487611"/>
              <a:gd name="connsiteY52" fmla="*/ 2078968 h 4007282"/>
              <a:gd name="connsiteX53" fmla="*/ 2487611 w 2487611"/>
              <a:gd name="connsiteY53" fmla="*/ 2809123 h 4007282"/>
              <a:gd name="connsiteX54" fmla="*/ 1777602 w 2487611"/>
              <a:gd name="connsiteY54" fmla="*/ 2545137 h 4007282"/>
              <a:gd name="connsiteX55" fmla="*/ 1697050 w 2487611"/>
              <a:gd name="connsiteY55" fmla="*/ 2693117 h 4007282"/>
              <a:gd name="connsiteX56" fmla="*/ 789847 w 2487611"/>
              <a:gd name="connsiteY56" fmla="*/ 2693117 h 4007282"/>
              <a:gd name="connsiteX57" fmla="*/ 709405 w 2487611"/>
              <a:gd name="connsiteY57" fmla="*/ 2545362 h 4007282"/>
              <a:gd name="connsiteX58" fmla="*/ 0 w 2487611"/>
              <a:gd name="connsiteY58" fmla="*/ 2809123 h 4007282"/>
              <a:gd name="connsiteX59" fmla="*/ 262716 w 2487611"/>
              <a:gd name="connsiteY59" fmla="*/ 2078968 h 4007282"/>
              <a:gd name="connsiteX60" fmla="*/ 483603 w 2487611"/>
              <a:gd name="connsiteY60" fmla="*/ 1943974 h 4007282"/>
              <a:gd name="connsiteX61" fmla="*/ 390066 w 2487611"/>
              <a:gd name="connsiteY61" fmla="*/ 1442023 h 4007282"/>
              <a:gd name="connsiteX62" fmla="*/ 595041 w 2487611"/>
              <a:gd name="connsiteY62" fmla="*/ 602756 h 4007282"/>
              <a:gd name="connsiteX63" fmla="*/ 1236486 w 2487611"/>
              <a:gd name="connsiteY63" fmla="*/ 0 h 4007282"/>
              <a:gd name="connsiteX0" fmla="*/ 1355591 w 2487611"/>
              <a:gd name="connsiteY0" fmla="*/ 3081285 h 4007282"/>
              <a:gd name="connsiteX1" fmla="*/ 1668701 w 2487611"/>
              <a:gd name="connsiteY1" fmla="*/ 3381869 h 4007282"/>
              <a:gd name="connsiteX2" fmla="*/ 1698103 w 2487611"/>
              <a:gd name="connsiteY2" fmla="*/ 3725512 h 4007282"/>
              <a:gd name="connsiteX3" fmla="*/ 1503571 w 2487611"/>
              <a:gd name="connsiteY3" fmla="*/ 3508020 h 4007282"/>
              <a:gd name="connsiteX4" fmla="*/ 1461585 w 2487611"/>
              <a:gd name="connsiteY4" fmla="*/ 3721761 h 4007282"/>
              <a:gd name="connsiteX5" fmla="*/ 1244671 w 2487611"/>
              <a:gd name="connsiteY5" fmla="*/ 4007282 h 4007282"/>
              <a:gd name="connsiteX6" fmla="*/ 1079392 w 2487611"/>
              <a:gd name="connsiteY6" fmla="*/ 3701523 h 4007282"/>
              <a:gd name="connsiteX7" fmla="*/ 987763 w 2487611"/>
              <a:gd name="connsiteY7" fmla="*/ 3569325 h 4007282"/>
              <a:gd name="connsiteX8" fmla="*/ 854400 w 2487611"/>
              <a:gd name="connsiteY8" fmla="*/ 3636047 h 4007282"/>
              <a:gd name="connsiteX9" fmla="*/ 869102 w 2487611"/>
              <a:gd name="connsiteY9" fmla="*/ 3312632 h 4007282"/>
              <a:gd name="connsiteX10" fmla="*/ 1052587 w 2487611"/>
              <a:gd name="connsiteY10" fmla="*/ 3115087 h 4007282"/>
              <a:gd name="connsiteX11" fmla="*/ 1019981 w 2487611"/>
              <a:gd name="connsiteY11" fmla="*/ 3159110 h 4007282"/>
              <a:gd name="connsiteX12" fmla="*/ 1012121 w 2487611"/>
              <a:gd name="connsiteY12" fmla="*/ 3332027 h 4007282"/>
              <a:gd name="connsiteX13" fmla="*/ 1083424 w 2487611"/>
              <a:gd name="connsiteY13" fmla="*/ 3296354 h 4007282"/>
              <a:gd name="connsiteX14" fmla="*/ 1132416 w 2487611"/>
              <a:gd name="connsiteY14" fmla="*/ 3367034 h 4007282"/>
              <a:gd name="connsiteX15" fmla="*/ 1220783 w 2487611"/>
              <a:gd name="connsiteY15" fmla="*/ 3530511 h 4007282"/>
              <a:gd name="connsiteX16" fmla="*/ 1336759 w 2487611"/>
              <a:gd name="connsiteY16" fmla="*/ 3377854 h 4007282"/>
              <a:gd name="connsiteX17" fmla="*/ 1359207 w 2487611"/>
              <a:gd name="connsiteY17" fmla="*/ 3263575 h 4007282"/>
              <a:gd name="connsiteX18" fmla="*/ 1463216 w 2487611"/>
              <a:gd name="connsiteY18" fmla="*/ 3379859 h 4007282"/>
              <a:gd name="connsiteX19" fmla="*/ 1447496 w 2487611"/>
              <a:gd name="connsiteY19" fmla="*/ 3196127 h 4007282"/>
              <a:gd name="connsiteX20" fmla="*/ 1355591 w 2487611"/>
              <a:gd name="connsiteY20" fmla="*/ 3081285 h 4007282"/>
              <a:gd name="connsiteX21" fmla="*/ 803026 w 2487611"/>
              <a:gd name="connsiteY21" fmla="*/ 2773720 h 4007282"/>
              <a:gd name="connsiteX22" fmla="*/ 1689473 w 2487611"/>
              <a:gd name="connsiteY22" fmla="*/ 2773720 h 4007282"/>
              <a:gd name="connsiteX23" fmla="*/ 1482985 w 2487611"/>
              <a:gd name="connsiteY23" fmla="*/ 3053768 h 4007282"/>
              <a:gd name="connsiteX24" fmla="*/ 1009514 w 2487611"/>
              <a:gd name="connsiteY24" fmla="*/ 3053768 h 4007282"/>
              <a:gd name="connsiteX25" fmla="*/ 803026 w 2487611"/>
              <a:gd name="connsiteY25" fmla="*/ 2773720 h 4007282"/>
              <a:gd name="connsiteX26" fmla="*/ 1246249 w 2487611"/>
              <a:gd name="connsiteY26" fmla="*/ 1473655 h 4007282"/>
              <a:gd name="connsiteX27" fmla="*/ 1346518 w 2487611"/>
              <a:gd name="connsiteY27" fmla="*/ 1573924 h 4007282"/>
              <a:gd name="connsiteX28" fmla="*/ 1246249 w 2487611"/>
              <a:gd name="connsiteY28" fmla="*/ 1674193 h 4007282"/>
              <a:gd name="connsiteX29" fmla="*/ 1145980 w 2487611"/>
              <a:gd name="connsiteY29" fmla="*/ 1573924 h 4007282"/>
              <a:gd name="connsiteX30" fmla="*/ 1246249 w 2487611"/>
              <a:gd name="connsiteY30" fmla="*/ 1473655 h 4007282"/>
              <a:gd name="connsiteX31" fmla="*/ 1246249 w 2487611"/>
              <a:gd name="connsiteY31" fmla="*/ 1404149 h 4007282"/>
              <a:gd name="connsiteX32" fmla="*/ 1076474 w 2487611"/>
              <a:gd name="connsiteY32" fmla="*/ 1573924 h 4007282"/>
              <a:gd name="connsiteX33" fmla="*/ 1246249 w 2487611"/>
              <a:gd name="connsiteY33" fmla="*/ 1743699 h 4007282"/>
              <a:gd name="connsiteX34" fmla="*/ 1416024 w 2487611"/>
              <a:gd name="connsiteY34" fmla="*/ 1573924 h 4007282"/>
              <a:gd name="connsiteX35" fmla="*/ 1246249 w 2487611"/>
              <a:gd name="connsiteY35" fmla="*/ 1404149 h 4007282"/>
              <a:gd name="connsiteX36" fmla="*/ 1246249 w 2487611"/>
              <a:gd name="connsiteY36" fmla="*/ 650779 h 4007282"/>
              <a:gd name="connsiteX37" fmla="*/ 1446787 w 2487611"/>
              <a:gd name="connsiteY37" fmla="*/ 851317 h 4007282"/>
              <a:gd name="connsiteX38" fmla="*/ 1246249 w 2487611"/>
              <a:gd name="connsiteY38" fmla="*/ 1051855 h 4007282"/>
              <a:gd name="connsiteX39" fmla="*/ 1045711 w 2487611"/>
              <a:gd name="connsiteY39" fmla="*/ 851317 h 4007282"/>
              <a:gd name="connsiteX40" fmla="*/ 1246249 w 2487611"/>
              <a:gd name="connsiteY40" fmla="*/ 650779 h 4007282"/>
              <a:gd name="connsiteX41" fmla="*/ 1246249 w 2487611"/>
              <a:gd name="connsiteY41" fmla="*/ 511767 h 4007282"/>
              <a:gd name="connsiteX42" fmla="*/ 906699 w 2487611"/>
              <a:gd name="connsiteY42" fmla="*/ 851317 h 4007282"/>
              <a:gd name="connsiteX43" fmla="*/ 1246249 w 2487611"/>
              <a:gd name="connsiteY43" fmla="*/ 1190867 h 4007282"/>
              <a:gd name="connsiteX44" fmla="*/ 1585799 w 2487611"/>
              <a:gd name="connsiteY44" fmla="*/ 851317 h 4007282"/>
              <a:gd name="connsiteX45" fmla="*/ 1246249 w 2487611"/>
              <a:gd name="connsiteY45" fmla="*/ 511767 h 4007282"/>
              <a:gd name="connsiteX46" fmla="*/ 1236486 w 2487611"/>
              <a:gd name="connsiteY46" fmla="*/ 0 h 4007282"/>
              <a:gd name="connsiteX47" fmla="*/ 1243449 w 2487611"/>
              <a:gd name="connsiteY47" fmla="*/ 468 h 4007282"/>
              <a:gd name="connsiteX48" fmla="*/ 1250411 w 2487611"/>
              <a:gd name="connsiteY48" fmla="*/ 0 h 4007282"/>
              <a:gd name="connsiteX49" fmla="*/ 1891856 w 2487611"/>
              <a:gd name="connsiteY49" fmla="*/ 602756 h 4007282"/>
              <a:gd name="connsiteX50" fmla="*/ 2096831 w 2487611"/>
              <a:gd name="connsiteY50" fmla="*/ 1442023 h 4007282"/>
              <a:gd name="connsiteX51" fmla="*/ 2003408 w 2487611"/>
              <a:gd name="connsiteY51" fmla="*/ 1943608 h 4007282"/>
              <a:gd name="connsiteX52" fmla="*/ 2224895 w 2487611"/>
              <a:gd name="connsiteY52" fmla="*/ 2078968 h 4007282"/>
              <a:gd name="connsiteX53" fmla="*/ 2487611 w 2487611"/>
              <a:gd name="connsiteY53" fmla="*/ 2809123 h 4007282"/>
              <a:gd name="connsiteX54" fmla="*/ 1777602 w 2487611"/>
              <a:gd name="connsiteY54" fmla="*/ 2545137 h 4007282"/>
              <a:gd name="connsiteX55" fmla="*/ 1697050 w 2487611"/>
              <a:gd name="connsiteY55" fmla="*/ 2693117 h 4007282"/>
              <a:gd name="connsiteX56" fmla="*/ 789847 w 2487611"/>
              <a:gd name="connsiteY56" fmla="*/ 2693117 h 4007282"/>
              <a:gd name="connsiteX57" fmla="*/ 709405 w 2487611"/>
              <a:gd name="connsiteY57" fmla="*/ 2545362 h 4007282"/>
              <a:gd name="connsiteX58" fmla="*/ 0 w 2487611"/>
              <a:gd name="connsiteY58" fmla="*/ 2809123 h 4007282"/>
              <a:gd name="connsiteX59" fmla="*/ 262716 w 2487611"/>
              <a:gd name="connsiteY59" fmla="*/ 2078968 h 4007282"/>
              <a:gd name="connsiteX60" fmla="*/ 483603 w 2487611"/>
              <a:gd name="connsiteY60" fmla="*/ 1943974 h 4007282"/>
              <a:gd name="connsiteX61" fmla="*/ 390066 w 2487611"/>
              <a:gd name="connsiteY61" fmla="*/ 1442023 h 4007282"/>
              <a:gd name="connsiteX62" fmla="*/ 595041 w 2487611"/>
              <a:gd name="connsiteY62" fmla="*/ 602756 h 4007282"/>
              <a:gd name="connsiteX63" fmla="*/ 1236486 w 2487611"/>
              <a:gd name="connsiteY63" fmla="*/ 0 h 4007282"/>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0411 w 2487611"/>
              <a:gd name="connsiteY48" fmla="*/ 101253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91732 h 4117729"/>
              <a:gd name="connsiteX1" fmla="*/ 1668701 w 2487611"/>
              <a:gd name="connsiteY1" fmla="*/ 3492316 h 4117729"/>
              <a:gd name="connsiteX2" fmla="*/ 1698103 w 2487611"/>
              <a:gd name="connsiteY2" fmla="*/ 3835959 h 4117729"/>
              <a:gd name="connsiteX3" fmla="*/ 1503571 w 2487611"/>
              <a:gd name="connsiteY3" fmla="*/ 3618467 h 4117729"/>
              <a:gd name="connsiteX4" fmla="*/ 1461585 w 2487611"/>
              <a:gd name="connsiteY4" fmla="*/ 3832208 h 4117729"/>
              <a:gd name="connsiteX5" fmla="*/ 1244671 w 2487611"/>
              <a:gd name="connsiteY5" fmla="*/ 4117729 h 4117729"/>
              <a:gd name="connsiteX6" fmla="*/ 1079392 w 2487611"/>
              <a:gd name="connsiteY6" fmla="*/ 3811970 h 4117729"/>
              <a:gd name="connsiteX7" fmla="*/ 987763 w 2487611"/>
              <a:gd name="connsiteY7" fmla="*/ 3679772 h 4117729"/>
              <a:gd name="connsiteX8" fmla="*/ 854400 w 2487611"/>
              <a:gd name="connsiteY8" fmla="*/ 3746494 h 4117729"/>
              <a:gd name="connsiteX9" fmla="*/ 869102 w 2487611"/>
              <a:gd name="connsiteY9" fmla="*/ 3423079 h 4117729"/>
              <a:gd name="connsiteX10" fmla="*/ 1052587 w 2487611"/>
              <a:gd name="connsiteY10" fmla="*/ 3225534 h 4117729"/>
              <a:gd name="connsiteX11" fmla="*/ 1019981 w 2487611"/>
              <a:gd name="connsiteY11" fmla="*/ 3269557 h 4117729"/>
              <a:gd name="connsiteX12" fmla="*/ 1012121 w 2487611"/>
              <a:gd name="connsiteY12" fmla="*/ 3442474 h 4117729"/>
              <a:gd name="connsiteX13" fmla="*/ 1083424 w 2487611"/>
              <a:gd name="connsiteY13" fmla="*/ 3406801 h 4117729"/>
              <a:gd name="connsiteX14" fmla="*/ 1132416 w 2487611"/>
              <a:gd name="connsiteY14" fmla="*/ 3477481 h 4117729"/>
              <a:gd name="connsiteX15" fmla="*/ 1220783 w 2487611"/>
              <a:gd name="connsiteY15" fmla="*/ 3640958 h 4117729"/>
              <a:gd name="connsiteX16" fmla="*/ 1336759 w 2487611"/>
              <a:gd name="connsiteY16" fmla="*/ 3488301 h 4117729"/>
              <a:gd name="connsiteX17" fmla="*/ 1359207 w 2487611"/>
              <a:gd name="connsiteY17" fmla="*/ 3374022 h 4117729"/>
              <a:gd name="connsiteX18" fmla="*/ 1463216 w 2487611"/>
              <a:gd name="connsiteY18" fmla="*/ 3490306 h 4117729"/>
              <a:gd name="connsiteX19" fmla="*/ 1447496 w 2487611"/>
              <a:gd name="connsiteY19" fmla="*/ 3306574 h 4117729"/>
              <a:gd name="connsiteX20" fmla="*/ 1355591 w 2487611"/>
              <a:gd name="connsiteY20" fmla="*/ 3191732 h 4117729"/>
              <a:gd name="connsiteX21" fmla="*/ 803026 w 2487611"/>
              <a:gd name="connsiteY21" fmla="*/ 2884167 h 4117729"/>
              <a:gd name="connsiteX22" fmla="*/ 1689473 w 2487611"/>
              <a:gd name="connsiteY22" fmla="*/ 2884167 h 4117729"/>
              <a:gd name="connsiteX23" fmla="*/ 1482985 w 2487611"/>
              <a:gd name="connsiteY23" fmla="*/ 3164215 h 4117729"/>
              <a:gd name="connsiteX24" fmla="*/ 1009514 w 2487611"/>
              <a:gd name="connsiteY24" fmla="*/ 3164215 h 4117729"/>
              <a:gd name="connsiteX25" fmla="*/ 803026 w 2487611"/>
              <a:gd name="connsiteY25" fmla="*/ 2884167 h 4117729"/>
              <a:gd name="connsiteX26" fmla="*/ 1246249 w 2487611"/>
              <a:gd name="connsiteY26" fmla="*/ 1584102 h 4117729"/>
              <a:gd name="connsiteX27" fmla="*/ 1346518 w 2487611"/>
              <a:gd name="connsiteY27" fmla="*/ 1684371 h 4117729"/>
              <a:gd name="connsiteX28" fmla="*/ 1246249 w 2487611"/>
              <a:gd name="connsiteY28" fmla="*/ 1784640 h 4117729"/>
              <a:gd name="connsiteX29" fmla="*/ 1145980 w 2487611"/>
              <a:gd name="connsiteY29" fmla="*/ 1684371 h 4117729"/>
              <a:gd name="connsiteX30" fmla="*/ 1246249 w 2487611"/>
              <a:gd name="connsiteY30" fmla="*/ 1584102 h 4117729"/>
              <a:gd name="connsiteX31" fmla="*/ 1246249 w 2487611"/>
              <a:gd name="connsiteY31" fmla="*/ 1514596 h 4117729"/>
              <a:gd name="connsiteX32" fmla="*/ 1076474 w 2487611"/>
              <a:gd name="connsiteY32" fmla="*/ 1684371 h 4117729"/>
              <a:gd name="connsiteX33" fmla="*/ 1246249 w 2487611"/>
              <a:gd name="connsiteY33" fmla="*/ 1854146 h 4117729"/>
              <a:gd name="connsiteX34" fmla="*/ 1416024 w 2487611"/>
              <a:gd name="connsiteY34" fmla="*/ 1684371 h 4117729"/>
              <a:gd name="connsiteX35" fmla="*/ 1246249 w 2487611"/>
              <a:gd name="connsiteY35" fmla="*/ 1514596 h 4117729"/>
              <a:gd name="connsiteX36" fmla="*/ 1246249 w 2487611"/>
              <a:gd name="connsiteY36" fmla="*/ 761226 h 4117729"/>
              <a:gd name="connsiteX37" fmla="*/ 1446787 w 2487611"/>
              <a:gd name="connsiteY37" fmla="*/ 961764 h 4117729"/>
              <a:gd name="connsiteX38" fmla="*/ 1246249 w 2487611"/>
              <a:gd name="connsiteY38" fmla="*/ 1162302 h 4117729"/>
              <a:gd name="connsiteX39" fmla="*/ 1045711 w 2487611"/>
              <a:gd name="connsiteY39" fmla="*/ 961764 h 4117729"/>
              <a:gd name="connsiteX40" fmla="*/ 1246249 w 2487611"/>
              <a:gd name="connsiteY40" fmla="*/ 761226 h 4117729"/>
              <a:gd name="connsiteX41" fmla="*/ 1246249 w 2487611"/>
              <a:gd name="connsiteY41" fmla="*/ 622214 h 4117729"/>
              <a:gd name="connsiteX42" fmla="*/ 906699 w 2487611"/>
              <a:gd name="connsiteY42" fmla="*/ 961764 h 4117729"/>
              <a:gd name="connsiteX43" fmla="*/ 1246249 w 2487611"/>
              <a:gd name="connsiteY43" fmla="*/ 1301314 h 4117729"/>
              <a:gd name="connsiteX44" fmla="*/ 1585799 w 2487611"/>
              <a:gd name="connsiteY44" fmla="*/ 961764 h 4117729"/>
              <a:gd name="connsiteX45" fmla="*/ 1246249 w 2487611"/>
              <a:gd name="connsiteY45" fmla="*/ 622214 h 4117729"/>
              <a:gd name="connsiteX46" fmla="*/ 1237076 w 2487611"/>
              <a:gd name="connsiteY46" fmla="*/ 0 h 4117729"/>
              <a:gd name="connsiteX47" fmla="*/ 1243449 w 2487611"/>
              <a:gd name="connsiteY47" fmla="*/ 110915 h 4117729"/>
              <a:gd name="connsiteX48" fmla="*/ 1258169 w 2487611"/>
              <a:gd name="connsiteY48" fmla="*/ 12605 h 4117729"/>
              <a:gd name="connsiteX49" fmla="*/ 1891856 w 2487611"/>
              <a:gd name="connsiteY49" fmla="*/ 713203 h 4117729"/>
              <a:gd name="connsiteX50" fmla="*/ 2096831 w 2487611"/>
              <a:gd name="connsiteY50" fmla="*/ 1552470 h 4117729"/>
              <a:gd name="connsiteX51" fmla="*/ 2003408 w 2487611"/>
              <a:gd name="connsiteY51" fmla="*/ 2054055 h 4117729"/>
              <a:gd name="connsiteX52" fmla="*/ 2224895 w 2487611"/>
              <a:gd name="connsiteY52" fmla="*/ 2189415 h 4117729"/>
              <a:gd name="connsiteX53" fmla="*/ 2487611 w 2487611"/>
              <a:gd name="connsiteY53" fmla="*/ 2919570 h 4117729"/>
              <a:gd name="connsiteX54" fmla="*/ 1777602 w 2487611"/>
              <a:gd name="connsiteY54" fmla="*/ 2655584 h 4117729"/>
              <a:gd name="connsiteX55" fmla="*/ 1697050 w 2487611"/>
              <a:gd name="connsiteY55" fmla="*/ 2803564 h 4117729"/>
              <a:gd name="connsiteX56" fmla="*/ 789847 w 2487611"/>
              <a:gd name="connsiteY56" fmla="*/ 2803564 h 4117729"/>
              <a:gd name="connsiteX57" fmla="*/ 709405 w 2487611"/>
              <a:gd name="connsiteY57" fmla="*/ 2655809 h 4117729"/>
              <a:gd name="connsiteX58" fmla="*/ 0 w 2487611"/>
              <a:gd name="connsiteY58" fmla="*/ 2919570 h 4117729"/>
              <a:gd name="connsiteX59" fmla="*/ 262716 w 2487611"/>
              <a:gd name="connsiteY59" fmla="*/ 2189415 h 4117729"/>
              <a:gd name="connsiteX60" fmla="*/ 483603 w 2487611"/>
              <a:gd name="connsiteY60" fmla="*/ 2054421 h 4117729"/>
              <a:gd name="connsiteX61" fmla="*/ 390066 w 2487611"/>
              <a:gd name="connsiteY61" fmla="*/ 1552470 h 4117729"/>
              <a:gd name="connsiteX62" fmla="*/ 595041 w 2487611"/>
              <a:gd name="connsiteY62" fmla="*/ 713203 h 4117729"/>
              <a:gd name="connsiteX63" fmla="*/ 1237076 w 2487611"/>
              <a:gd name="connsiteY63" fmla="*/ 0 h 4117729"/>
              <a:gd name="connsiteX0" fmla="*/ 1355591 w 2487611"/>
              <a:gd name="connsiteY0" fmla="*/ 3197172 h 4123169"/>
              <a:gd name="connsiteX1" fmla="*/ 1668701 w 2487611"/>
              <a:gd name="connsiteY1" fmla="*/ 3497756 h 4123169"/>
              <a:gd name="connsiteX2" fmla="*/ 1698103 w 2487611"/>
              <a:gd name="connsiteY2" fmla="*/ 3841399 h 4123169"/>
              <a:gd name="connsiteX3" fmla="*/ 1503571 w 2487611"/>
              <a:gd name="connsiteY3" fmla="*/ 3623907 h 4123169"/>
              <a:gd name="connsiteX4" fmla="*/ 1461585 w 2487611"/>
              <a:gd name="connsiteY4" fmla="*/ 3837648 h 4123169"/>
              <a:gd name="connsiteX5" fmla="*/ 1244671 w 2487611"/>
              <a:gd name="connsiteY5" fmla="*/ 4123169 h 4123169"/>
              <a:gd name="connsiteX6" fmla="*/ 1079392 w 2487611"/>
              <a:gd name="connsiteY6" fmla="*/ 3817410 h 4123169"/>
              <a:gd name="connsiteX7" fmla="*/ 987763 w 2487611"/>
              <a:gd name="connsiteY7" fmla="*/ 3685212 h 4123169"/>
              <a:gd name="connsiteX8" fmla="*/ 854400 w 2487611"/>
              <a:gd name="connsiteY8" fmla="*/ 3751934 h 4123169"/>
              <a:gd name="connsiteX9" fmla="*/ 869102 w 2487611"/>
              <a:gd name="connsiteY9" fmla="*/ 3428519 h 4123169"/>
              <a:gd name="connsiteX10" fmla="*/ 1052587 w 2487611"/>
              <a:gd name="connsiteY10" fmla="*/ 3230974 h 4123169"/>
              <a:gd name="connsiteX11" fmla="*/ 1019981 w 2487611"/>
              <a:gd name="connsiteY11" fmla="*/ 3274997 h 4123169"/>
              <a:gd name="connsiteX12" fmla="*/ 1012121 w 2487611"/>
              <a:gd name="connsiteY12" fmla="*/ 3447914 h 4123169"/>
              <a:gd name="connsiteX13" fmla="*/ 1083424 w 2487611"/>
              <a:gd name="connsiteY13" fmla="*/ 3412241 h 4123169"/>
              <a:gd name="connsiteX14" fmla="*/ 1132416 w 2487611"/>
              <a:gd name="connsiteY14" fmla="*/ 3482921 h 4123169"/>
              <a:gd name="connsiteX15" fmla="*/ 1220783 w 2487611"/>
              <a:gd name="connsiteY15" fmla="*/ 3646398 h 4123169"/>
              <a:gd name="connsiteX16" fmla="*/ 1336759 w 2487611"/>
              <a:gd name="connsiteY16" fmla="*/ 3493741 h 4123169"/>
              <a:gd name="connsiteX17" fmla="*/ 1359207 w 2487611"/>
              <a:gd name="connsiteY17" fmla="*/ 3379462 h 4123169"/>
              <a:gd name="connsiteX18" fmla="*/ 1463216 w 2487611"/>
              <a:gd name="connsiteY18" fmla="*/ 3495746 h 4123169"/>
              <a:gd name="connsiteX19" fmla="*/ 1447496 w 2487611"/>
              <a:gd name="connsiteY19" fmla="*/ 3312014 h 4123169"/>
              <a:gd name="connsiteX20" fmla="*/ 1355591 w 2487611"/>
              <a:gd name="connsiteY20" fmla="*/ 3197172 h 4123169"/>
              <a:gd name="connsiteX21" fmla="*/ 803026 w 2487611"/>
              <a:gd name="connsiteY21" fmla="*/ 2889607 h 4123169"/>
              <a:gd name="connsiteX22" fmla="*/ 1689473 w 2487611"/>
              <a:gd name="connsiteY22" fmla="*/ 2889607 h 4123169"/>
              <a:gd name="connsiteX23" fmla="*/ 1482985 w 2487611"/>
              <a:gd name="connsiteY23" fmla="*/ 3169655 h 4123169"/>
              <a:gd name="connsiteX24" fmla="*/ 1009514 w 2487611"/>
              <a:gd name="connsiteY24" fmla="*/ 3169655 h 4123169"/>
              <a:gd name="connsiteX25" fmla="*/ 803026 w 2487611"/>
              <a:gd name="connsiteY25" fmla="*/ 2889607 h 4123169"/>
              <a:gd name="connsiteX26" fmla="*/ 1246249 w 2487611"/>
              <a:gd name="connsiteY26" fmla="*/ 1589542 h 4123169"/>
              <a:gd name="connsiteX27" fmla="*/ 1346518 w 2487611"/>
              <a:gd name="connsiteY27" fmla="*/ 1689811 h 4123169"/>
              <a:gd name="connsiteX28" fmla="*/ 1246249 w 2487611"/>
              <a:gd name="connsiteY28" fmla="*/ 1790080 h 4123169"/>
              <a:gd name="connsiteX29" fmla="*/ 1145980 w 2487611"/>
              <a:gd name="connsiteY29" fmla="*/ 1689811 h 4123169"/>
              <a:gd name="connsiteX30" fmla="*/ 1246249 w 2487611"/>
              <a:gd name="connsiteY30" fmla="*/ 1589542 h 4123169"/>
              <a:gd name="connsiteX31" fmla="*/ 1246249 w 2487611"/>
              <a:gd name="connsiteY31" fmla="*/ 1520036 h 4123169"/>
              <a:gd name="connsiteX32" fmla="*/ 1076474 w 2487611"/>
              <a:gd name="connsiteY32" fmla="*/ 1689811 h 4123169"/>
              <a:gd name="connsiteX33" fmla="*/ 1246249 w 2487611"/>
              <a:gd name="connsiteY33" fmla="*/ 1859586 h 4123169"/>
              <a:gd name="connsiteX34" fmla="*/ 1416024 w 2487611"/>
              <a:gd name="connsiteY34" fmla="*/ 1689811 h 4123169"/>
              <a:gd name="connsiteX35" fmla="*/ 1246249 w 2487611"/>
              <a:gd name="connsiteY35" fmla="*/ 1520036 h 4123169"/>
              <a:gd name="connsiteX36" fmla="*/ 1246249 w 2487611"/>
              <a:gd name="connsiteY36" fmla="*/ 766666 h 4123169"/>
              <a:gd name="connsiteX37" fmla="*/ 1446787 w 2487611"/>
              <a:gd name="connsiteY37" fmla="*/ 967204 h 4123169"/>
              <a:gd name="connsiteX38" fmla="*/ 1246249 w 2487611"/>
              <a:gd name="connsiteY38" fmla="*/ 1167742 h 4123169"/>
              <a:gd name="connsiteX39" fmla="*/ 1045711 w 2487611"/>
              <a:gd name="connsiteY39" fmla="*/ 967204 h 4123169"/>
              <a:gd name="connsiteX40" fmla="*/ 1246249 w 2487611"/>
              <a:gd name="connsiteY40" fmla="*/ 766666 h 4123169"/>
              <a:gd name="connsiteX41" fmla="*/ 1246249 w 2487611"/>
              <a:gd name="connsiteY41" fmla="*/ 627654 h 4123169"/>
              <a:gd name="connsiteX42" fmla="*/ 906699 w 2487611"/>
              <a:gd name="connsiteY42" fmla="*/ 967204 h 4123169"/>
              <a:gd name="connsiteX43" fmla="*/ 1246249 w 2487611"/>
              <a:gd name="connsiteY43" fmla="*/ 1306754 h 4123169"/>
              <a:gd name="connsiteX44" fmla="*/ 1585799 w 2487611"/>
              <a:gd name="connsiteY44" fmla="*/ 967204 h 4123169"/>
              <a:gd name="connsiteX45" fmla="*/ 1246249 w 2487611"/>
              <a:gd name="connsiteY45" fmla="*/ 627654 h 4123169"/>
              <a:gd name="connsiteX46" fmla="*/ 1237076 w 2487611"/>
              <a:gd name="connsiteY46" fmla="*/ 5440 h 4123169"/>
              <a:gd name="connsiteX47" fmla="*/ 1243449 w 2487611"/>
              <a:gd name="connsiteY47" fmla="*/ 116355 h 4123169"/>
              <a:gd name="connsiteX48" fmla="*/ 1231224 w 2487611"/>
              <a:gd name="connsiteY48" fmla="*/ 0 h 4123169"/>
              <a:gd name="connsiteX49" fmla="*/ 1891856 w 2487611"/>
              <a:gd name="connsiteY49" fmla="*/ 718643 h 4123169"/>
              <a:gd name="connsiteX50" fmla="*/ 2096831 w 2487611"/>
              <a:gd name="connsiteY50" fmla="*/ 1557910 h 4123169"/>
              <a:gd name="connsiteX51" fmla="*/ 2003408 w 2487611"/>
              <a:gd name="connsiteY51" fmla="*/ 2059495 h 4123169"/>
              <a:gd name="connsiteX52" fmla="*/ 2224895 w 2487611"/>
              <a:gd name="connsiteY52" fmla="*/ 2194855 h 4123169"/>
              <a:gd name="connsiteX53" fmla="*/ 2487611 w 2487611"/>
              <a:gd name="connsiteY53" fmla="*/ 2925010 h 4123169"/>
              <a:gd name="connsiteX54" fmla="*/ 1777602 w 2487611"/>
              <a:gd name="connsiteY54" fmla="*/ 2661024 h 4123169"/>
              <a:gd name="connsiteX55" fmla="*/ 1697050 w 2487611"/>
              <a:gd name="connsiteY55" fmla="*/ 2809004 h 4123169"/>
              <a:gd name="connsiteX56" fmla="*/ 789847 w 2487611"/>
              <a:gd name="connsiteY56" fmla="*/ 2809004 h 4123169"/>
              <a:gd name="connsiteX57" fmla="*/ 709405 w 2487611"/>
              <a:gd name="connsiteY57" fmla="*/ 2661249 h 4123169"/>
              <a:gd name="connsiteX58" fmla="*/ 0 w 2487611"/>
              <a:gd name="connsiteY58" fmla="*/ 2925010 h 4123169"/>
              <a:gd name="connsiteX59" fmla="*/ 262716 w 2487611"/>
              <a:gd name="connsiteY59" fmla="*/ 2194855 h 4123169"/>
              <a:gd name="connsiteX60" fmla="*/ 483603 w 2487611"/>
              <a:gd name="connsiteY60" fmla="*/ 2059861 h 4123169"/>
              <a:gd name="connsiteX61" fmla="*/ 390066 w 2487611"/>
              <a:gd name="connsiteY61" fmla="*/ 1557910 h 4123169"/>
              <a:gd name="connsiteX62" fmla="*/ 595041 w 2487611"/>
              <a:gd name="connsiteY62" fmla="*/ 718643 h 4123169"/>
              <a:gd name="connsiteX63" fmla="*/ 1237076 w 2487611"/>
              <a:gd name="connsiteY63" fmla="*/ 5440 h 4123169"/>
              <a:gd name="connsiteX0" fmla="*/ 1355591 w 2487611"/>
              <a:gd name="connsiteY0" fmla="*/ 3197172 h 4123169"/>
              <a:gd name="connsiteX1" fmla="*/ 1668701 w 2487611"/>
              <a:gd name="connsiteY1" fmla="*/ 3497756 h 4123169"/>
              <a:gd name="connsiteX2" fmla="*/ 1698103 w 2487611"/>
              <a:gd name="connsiteY2" fmla="*/ 3841399 h 4123169"/>
              <a:gd name="connsiteX3" fmla="*/ 1503571 w 2487611"/>
              <a:gd name="connsiteY3" fmla="*/ 3623907 h 4123169"/>
              <a:gd name="connsiteX4" fmla="*/ 1461585 w 2487611"/>
              <a:gd name="connsiteY4" fmla="*/ 3837648 h 4123169"/>
              <a:gd name="connsiteX5" fmla="*/ 1244671 w 2487611"/>
              <a:gd name="connsiteY5" fmla="*/ 4123169 h 4123169"/>
              <a:gd name="connsiteX6" fmla="*/ 1079392 w 2487611"/>
              <a:gd name="connsiteY6" fmla="*/ 3817410 h 4123169"/>
              <a:gd name="connsiteX7" fmla="*/ 987763 w 2487611"/>
              <a:gd name="connsiteY7" fmla="*/ 3685212 h 4123169"/>
              <a:gd name="connsiteX8" fmla="*/ 854400 w 2487611"/>
              <a:gd name="connsiteY8" fmla="*/ 3751934 h 4123169"/>
              <a:gd name="connsiteX9" fmla="*/ 869102 w 2487611"/>
              <a:gd name="connsiteY9" fmla="*/ 3428519 h 4123169"/>
              <a:gd name="connsiteX10" fmla="*/ 1052587 w 2487611"/>
              <a:gd name="connsiteY10" fmla="*/ 3230974 h 4123169"/>
              <a:gd name="connsiteX11" fmla="*/ 1019981 w 2487611"/>
              <a:gd name="connsiteY11" fmla="*/ 3274997 h 4123169"/>
              <a:gd name="connsiteX12" fmla="*/ 1012121 w 2487611"/>
              <a:gd name="connsiteY12" fmla="*/ 3447914 h 4123169"/>
              <a:gd name="connsiteX13" fmla="*/ 1083424 w 2487611"/>
              <a:gd name="connsiteY13" fmla="*/ 3412241 h 4123169"/>
              <a:gd name="connsiteX14" fmla="*/ 1132416 w 2487611"/>
              <a:gd name="connsiteY14" fmla="*/ 3482921 h 4123169"/>
              <a:gd name="connsiteX15" fmla="*/ 1220783 w 2487611"/>
              <a:gd name="connsiteY15" fmla="*/ 3646398 h 4123169"/>
              <a:gd name="connsiteX16" fmla="*/ 1336759 w 2487611"/>
              <a:gd name="connsiteY16" fmla="*/ 3493741 h 4123169"/>
              <a:gd name="connsiteX17" fmla="*/ 1359207 w 2487611"/>
              <a:gd name="connsiteY17" fmla="*/ 3379462 h 4123169"/>
              <a:gd name="connsiteX18" fmla="*/ 1463216 w 2487611"/>
              <a:gd name="connsiteY18" fmla="*/ 3495746 h 4123169"/>
              <a:gd name="connsiteX19" fmla="*/ 1447496 w 2487611"/>
              <a:gd name="connsiteY19" fmla="*/ 3312014 h 4123169"/>
              <a:gd name="connsiteX20" fmla="*/ 1355591 w 2487611"/>
              <a:gd name="connsiteY20" fmla="*/ 3197172 h 4123169"/>
              <a:gd name="connsiteX21" fmla="*/ 803026 w 2487611"/>
              <a:gd name="connsiteY21" fmla="*/ 2889607 h 4123169"/>
              <a:gd name="connsiteX22" fmla="*/ 1689473 w 2487611"/>
              <a:gd name="connsiteY22" fmla="*/ 2889607 h 4123169"/>
              <a:gd name="connsiteX23" fmla="*/ 1482985 w 2487611"/>
              <a:gd name="connsiteY23" fmla="*/ 3169655 h 4123169"/>
              <a:gd name="connsiteX24" fmla="*/ 1009514 w 2487611"/>
              <a:gd name="connsiteY24" fmla="*/ 3169655 h 4123169"/>
              <a:gd name="connsiteX25" fmla="*/ 803026 w 2487611"/>
              <a:gd name="connsiteY25" fmla="*/ 2889607 h 4123169"/>
              <a:gd name="connsiteX26" fmla="*/ 1246249 w 2487611"/>
              <a:gd name="connsiteY26" fmla="*/ 1589542 h 4123169"/>
              <a:gd name="connsiteX27" fmla="*/ 1346518 w 2487611"/>
              <a:gd name="connsiteY27" fmla="*/ 1689811 h 4123169"/>
              <a:gd name="connsiteX28" fmla="*/ 1246249 w 2487611"/>
              <a:gd name="connsiteY28" fmla="*/ 1790080 h 4123169"/>
              <a:gd name="connsiteX29" fmla="*/ 1145980 w 2487611"/>
              <a:gd name="connsiteY29" fmla="*/ 1689811 h 4123169"/>
              <a:gd name="connsiteX30" fmla="*/ 1246249 w 2487611"/>
              <a:gd name="connsiteY30" fmla="*/ 1589542 h 4123169"/>
              <a:gd name="connsiteX31" fmla="*/ 1246249 w 2487611"/>
              <a:gd name="connsiteY31" fmla="*/ 1520036 h 4123169"/>
              <a:gd name="connsiteX32" fmla="*/ 1076474 w 2487611"/>
              <a:gd name="connsiteY32" fmla="*/ 1689811 h 4123169"/>
              <a:gd name="connsiteX33" fmla="*/ 1246249 w 2487611"/>
              <a:gd name="connsiteY33" fmla="*/ 1859586 h 4123169"/>
              <a:gd name="connsiteX34" fmla="*/ 1416024 w 2487611"/>
              <a:gd name="connsiteY34" fmla="*/ 1689811 h 4123169"/>
              <a:gd name="connsiteX35" fmla="*/ 1246249 w 2487611"/>
              <a:gd name="connsiteY35" fmla="*/ 1520036 h 4123169"/>
              <a:gd name="connsiteX36" fmla="*/ 1246249 w 2487611"/>
              <a:gd name="connsiteY36" fmla="*/ 766666 h 4123169"/>
              <a:gd name="connsiteX37" fmla="*/ 1446787 w 2487611"/>
              <a:gd name="connsiteY37" fmla="*/ 967204 h 4123169"/>
              <a:gd name="connsiteX38" fmla="*/ 1246249 w 2487611"/>
              <a:gd name="connsiteY38" fmla="*/ 1167742 h 4123169"/>
              <a:gd name="connsiteX39" fmla="*/ 1045711 w 2487611"/>
              <a:gd name="connsiteY39" fmla="*/ 967204 h 4123169"/>
              <a:gd name="connsiteX40" fmla="*/ 1246249 w 2487611"/>
              <a:gd name="connsiteY40" fmla="*/ 766666 h 4123169"/>
              <a:gd name="connsiteX41" fmla="*/ 1246249 w 2487611"/>
              <a:gd name="connsiteY41" fmla="*/ 627654 h 4123169"/>
              <a:gd name="connsiteX42" fmla="*/ 906699 w 2487611"/>
              <a:gd name="connsiteY42" fmla="*/ 967204 h 4123169"/>
              <a:gd name="connsiteX43" fmla="*/ 1246249 w 2487611"/>
              <a:gd name="connsiteY43" fmla="*/ 1306754 h 4123169"/>
              <a:gd name="connsiteX44" fmla="*/ 1585799 w 2487611"/>
              <a:gd name="connsiteY44" fmla="*/ 967204 h 4123169"/>
              <a:gd name="connsiteX45" fmla="*/ 1246249 w 2487611"/>
              <a:gd name="connsiteY45" fmla="*/ 627654 h 4123169"/>
              <a:gd name="connsiteX46" fmla="*/ 1238115 w 2487611"/>
              <a:gd name="connsiteY46" fmla="*/ 24870 h 4123169"/>
              <a:gd name="connsiteX47" fmla="*/ 1243449 w 2487611"/>
              <a:gd name="connsiteY47" fmla="*/ 116355 h 4123169"/>
              <a:gd name="connsiteX48" fmla="*/ 1231224 w 2487611"/>
              <a:gd name="connsiteY48" fmla="*/ 0 h 4123169"/>
              <a:gd name="connsiteX49" fmla="*/ 1891856 w 2487611"/>
              <a:gd name="connsiteY49" fmla="*/ 718643 h 4123169"/>
              <a:gd name="connsiteX50" fmla="*/ 2096831 w 2487611"/>
              <a:gd name="connsiteY50" fmla="*/ 1557910 h 4123169"/>
              <a:gd name="connsiteX51" fmla="*/ 2003408 w 2487611"/>
              <a:gd name="connsiteY51" fmla="*/ 2059495 h 4123169"/>
              <a:gd name="connsiteX52" fmla="*/ 2224895 w 2487611"/>
              <a:gd name="connsiteY52" fmla="*/ 2194855 h 4123169"/>
              <a:gd name="connsiteX53" fmla="*/ 2487611 w 2487611"/>
              <a:gd name="connsiteY53" fmla="*/ 2925010 h 4123169"/>
              <a:gd name="connsiteX54" fmla="*/ 1777602 w 2487611"/>
              <a:gd name="connsiteY54" fmla="*/ 2661024 h 4123169"/>
              <a:gd name="connsiteX55" fmla="*/ 1697050 w 2487611"/>
              <a:gd name="connsiteY55" fmla="*/ 2809004 h 4123169"/>
              <a:gd name="connsiteX56" fmla="*/ 789847 w 2487611"/>
              <a:gd name="connsiteY56" fmla="*/ 2809004 h 4123169"/>
              <a:gd name="connsiteX57" fmla="*/ 709405 w 2487611"/>
              <a:gd name="connsiteY57" fmla="*/ 2661249 h 4123169"/>
              <a:gd name="connsiteX58" fmla="*/ 0 w 2487611"/>
              <a:gd name="connsiteY58" fmla="*/ 2925010 h 4123169"/>
              <a:gd name="connsiteX59" fmla="*/ 262716 w 2487611"/>
              <a:gd name="connsiteY59" fmla="*/ 2194855 h 4123169"/>
              <a:gd name="connsiteX60" fmla="*/ 483603 w 2487611"/>
              <a:gd name="connsiteY60" fmla="*/ 2059861 h 4123169"/>
              <a:gd name="connsiteX61" fmla="*/ 390066 w 2487611"/>
              <a:gd name="connsiteY61" fmla="*/ 1557910 h 4123169"/>
              <a:gd name="connsiteX62" fmla="*/ 595041 w 2487611"/>
              <a:gd name="connsiteY62" fmla="*/ 718643 h 4123169"/>
              <a:gd name="connsiteX63" fmla="*/ 1238115 w 2487611"/>
              <a:gd name="connsiteY63" fmla="*/ 24870 h 4123169"/>
              <a:gd name="connsiteX0" fmla="*/ 1355591 w 2487611"/>
              <a:gd name="connsiteY0" fmla="*/ 3172302 h 4098299"/>
              <a:gd name="connsiteX1" fmla="*/ 1668701 w 2487611"/>
              <a:gd name="connsiteY1" fmla="*/ 3472886 h 4098299"/>
              <a:gd name="connsiteX2" fmla="*/ 1698103 w 2487611"/>
              <a:gd name="connsiteY2" fmla="*/ 3816529 h 4098299"/>
              <a:gd name="connsiteX3" fmla="*/ 1503571 w 2487611"/>
              <a:gd name="connsiteY3" fmla="*/ 3599037 h 4098299"/>
              <a:gd name="connsiteX4" fmla="*/ 1461585 w 2487611"/>
              <a:gd name="connsiteY4" fmla="*/ 3812778 h 4098299"/>
              <a:gd name="connsiteX5" fmla="*/ 1244671 w 2487611"/>
              <a:gd name="connsiteY5" fmla="*/ 4098299 h 4098299"/>
              <a:gd name="connsiteX6" fmla="*/ 1079392 w 2487611"/>
              <a:gd name="connsiteY6" fmla="*/ 3792540 h 4098299"/>
              <a:gd name="connsiteX7" fmla="*/ 987763 w 2487611"/>
              <a:gd name="connsiteY7" fmla="*/ 3660342 h 4098299"/>
              <a:gd name="connsiteX8" fmla="*/ 854400 w 2487611"/>
              <a:gd name="connsiteY8" fmla="*/ 3727064 h 4098299"/>
              <a:gd name="connsiteX9" fmla="*/ 869102 w 2487611"/>
              <a:gd name="connsiteY9" fmla="*/ 3403649 h 4098299"/>
              <a:gd name="connsiteX10" fmla="*/ 1052587 w 2487611"/>
              <a:gd name="connsiteY10" fmla="*/ 3206104 h 4098299"/>
              <a:gd name="connsiteX11" fmla="*/ 1019981 w 2487611"/>
              <a:gd name="connsiteY11" fmla="*/ 3250127 h 4098299"/>
              <a:gd name="connsiteX12" fmla="*/ 1012121 w 2487611"/>
              <a:gd name="connsiteY12" fmla="*/ 3423044 h 4098299"/>
              <a:gd name="connsiteX13" fmla="*/ 1083424 w 2487611"/>
              <a:gd name="connsiteY13" fmla="*/ 3387371 h 4098299"/>
              <a:gd name="connsiteX14" fmla="*/ 1132416 w 2487611"/>
              <a:gd name="connsiteY14" fmla="*/ 3458051 h 4098299"/>
              <a:gd name="connsiteX15" fmla="*/ 1220783 w 2487611"/>
              <a:gd name="connsiteY15" fmla="*/ 3621528 h 4098299"/>
              <a:gd name="connsiteX16" fmla="*/ 1336759 w 2487611"/>
              <a:gd name="connsiteY16" fmla="*/ 3468871 h 4098299"/>
              <a:gd name="connsiteX17" fmla="*/ 1359207 w 2487611"/>
              <a:gd name="connsiteY17" fmla="*/ 3354592 h 4098299"/>
              <a:gd name="connsiteX18" fmla="*/ 1463216 w 2487611"/>
              <a:gd name="connsiteY18" fmla="*/ 3470876 h 4098299"/>
              <a:gd name="connsiteX19" fmla="*/ 1447496 w 2487611"/>
              <a:gd name="connsiteY19" fmla="*/ 3287144 h 4098299"/>
              <a:gd name="connsiteX20" fmla="*/ 1355591 w 2487611"/>
              <a:gd name="connsiteY20" fmla="*/ 3172302 h 4098299"/>
              <a:gd name="connsiteX21" fmla="*/ 803026 w 2487611"/>
              <a:gd name="connsiteY21" fmla="*/ 2864737 h 4098299"/>
              <a:gd name="connsiteX22" fmla="*/ 1689473 w 2487611"/>
              <a:gd name="connsiteY22" fmla="*/ 2864737 h 4098299"/>
              <a:gd name="connsiteX23" fmla="*/ 1482985 w 2487611"/>
              <a:gd name="connsiteY23" fmla="*/ 3144785 h 4098299"/>
              <a:gd name="connsiteX24" fmla="*/ 1009514 w 2487611"/>
              <a:gd name="connsiteY24" fmla="*/ 3144785 h 4098299"/>
              <a:gd name="connsiteX25" fmla="*/ 803026 w 2487611"/>
              <a:gd name="connsiteY25" fmla="*/ 2864737 h 4098299"/>
              <a:gd name="connsiteX26" fmla="*/ 1246249 w 2487611"/>
              <a:gd name="connsiteY26" fmla="*/ 1564672 h 4098299"/>
              <a:gd name="connsiteX27" fmla="*/ 1346518 w 2487611"/>
              <a:gd name="connsiteY27" fmla="*/ 1664941 h 4098299"/>
              <a:gd name="connsiteX28" fmla="*/ 1246249 w 2487611"/>
              <a:gd name="connsiteY28" fmla="*/ 1765210 h 4098299"/>
              <a:gd name="connsiteX29" fmla="*/ 1145980 w 2487611"/>
              <a:gd name="connsiteY29" fmla="*/ 1664941 h 4098299"/>
              <a:gd name="connsiteX30" fmla="*/ 1246249 w 2487611"/>
              <a:gd name="connsiteY30" fmla="*/ 1564672 h 4098299"/>
              <a:gd name="connsiteX31" fmla="*/ 1246249 w 2487611"/>
              <a:gd name="connsiteY31" fmla="*/ 1495166 h 4098299"/>
              <a:gd name="connsiteX32" fmla="*/ 1076474 w 2487611"/>
              <a:gd name="connsiteY32" fmla="*/ 1664941 h 4098299"/>
              <a:gd name="connsiteX33" fmla="*/ 1246249 w 2487611"/>
              <a:gd name="connsiteY33" fmla="*/ 1834716 h 4098299"/>
              <a:gd name="connsiteX34" fmla="*/ 1416024 w 2487611"/>
              <a:gd name="connsiteY34" fmla="*/ 1664941 h 4098299"/>
              <a:gd name="connsiteX35" fmla="*/ 1246249 w 2487611"/>
              <a:gd name="connsiteY35" fmla="*/ 1495166 h 4098299"/>
              <a:gd name="connsiteX36" fmla="*/ 1246249 w 2487611"/>
              <a:gd name="connsiteY36" fmla="*/ 741796 h 4098299"/>
              <a:gd name="connsiteX37" fmla="*/ 1446787 w 2487611"/>
              <a:gd name="connsiteY37" fmla="*/ 942334 h 4098299"/>
              <a:gd name="connsiteX38" fmla="*/ 1246249 w 2487611"/>
              <a:gd name="connsiteY38" fmla="*/ 1142872 h 4098299"/>
              <a:gd name="connsiteX39" fmla="*/ 1045711 w 2487611"/>
              <a:gd name="connsiteY39" fmla="*/ 942334 h 4098299"/>
              <a:gd name="connsiteX40" fmla="*/ 1246249 w 2487611"/>
              <a:gd name="connsiteY40" fmla="*/ 741796 h 4098299"/>
              <a:gd name="connsiteX41" fmla="*/ 1246249 w 2487611"/>
              <a:gd name="connsiteY41" fmla="*/ 602784 h 4098299"/>
              <a:gd name="connsiteX42" fmla="*/ 906699 w 2487611"/>
              <a:gd name="connsiteY42" fmla="*/ 942334 h 4098299"/>
              <a:gd name="connsiteX43" fmla="*/ 1246249 w 2487611"/>
              <a:gd name="connsiteY43" fmla="*/ 1281884 h 4098299"/>
              <a:gd name="connsiteX44" fmla="*/ 1585799 w 2487611"/>
              <a:gd name="connsiteY44" fmla="*/ 942334 h 4098299"/>
              <a:gd name="connsiteX45" fmla="*/ 1246249 w 2487611"/>
              <a:gd name="connsiteY45" fmla="*/ 602784 h 4098299"/>
              <a:gd name="connsiteX46" fmla="*/ 1238115 w 2487611"/>
              <a:gd name="connsiteY46" fmla="*/ 0 h 4098299"/>
              <a:gd name="connsiteX47" fmla="*/ 1243449 w 2487611"/>
              <a:gd name="connsiteY47" fmla="*/ 91485 h 4098299"/>
              <a:gd name="connsiteX48" fmla="*/ 1229544 w 2487611"/>
              <a:gd name="connsiteY48" fmla="*/ 4448 h 4098299"/>
              <a:gd name="connsiteX49" fmla="*/ 1891856 w 2487611"/>
              <a:gd name="connsiteY49" fmla="*/ 693773 h 4098299"/>
              <a:gd name="connsiteX50" fmla="*/ 2096831 w 2487611"/>
              <a:gd name="connsiteY50" fmla="*/ 1533040 h 4098299"/>
              <a:gd name="connsiteX51" fmla="*/ 2003408 w 2487611"/>
              <a:gd name="connsiteY51" fmla="*/ 2034625 h 4098299"/>
              <a:gd name="connsiteX52" fmla="*/ 2224895 w 2487611"/>
              <a:gd name="connsiteY52" fmla="*/ 2169985 h 4098299"/>
              <a:gd name="connsiteX53" fmla="*/ 2487611 w 2487611"/>
              <a:gd name="connsiteY53" fmla="*/ 2900140 h 4098299"/>
              <a:gd name="connsiteX54" fmla="*/ 1777602 w 2487611"/>
              <a:gd name="connsiteY54" fmla="*/ 2636154 h 4098299"/>
              <a:gd name="connsiteX55" fmla="*/ 1697050 w 2487611"/>
              <a:gd name="connsiteY55" fmla="*/ 2784134 h 4098299"/>
              <a:gd name="connsiteX56" fmla="*/ 789847 w 2487611"/>
              <a:gd name="connsiteY56" fmla="*/ 2784134 h 4098299"/>
              <a:gd name="connsiteX57" fmla="*/ 709405 w 2487611"/>
              <a:gd name="connsiteY57" fmla="*/ 2636379 h 4098299"/>
              <a:gd name="connsiteX58" fmla="*/ 0 w 2487611"/>
              <a:gd name="connsiteY58" fmla="*/ 2900140 h 4098299"/>
              <a:gd name="connsiteX59" fmla="*/ 262716 w 2487611"/>
              <a:gd name="connsiteY59" fmla="*/ 2169985 h 4098299"/>
              <a:gd name="connsiteX60" fmla="*/ 483603 w 2487611"/>
              <a:gd name="connsiteY60" fmla="*/ 2034991 h 4098299"/>
              <a:gd name="connsiteX61" fmla="*/ 390066 w 2487611"/>
              <a:gd name="connsiteY61" fmla="*/ 1533040 h 4098299"/>
              <a:gd name="connsiteX62" fmla="*/ 595041 w 2487611"/>
              <a:gd name="connsiteY62" fmla="*/ 693773 h 4098299"/>
              <a:gd name="connsiteX63" fmla="*/ 1238115 w 2487611"/>
              <a:gd name="connsiteY63" fmla="*/ 0 h 4098299"/>
              <a:gd name="connsiteX0" fmla="*/ 1355591 w 2487611"/>
              <a:gd name="connsiteY0" fmla="*/ 3167854 h 4093851"/>
              <a:gd name="connsiteX1" fmla="*/ 1668701 w 2487611"/>
              <a:gd name="connsiteY1" fmla="*/ 3468438 h 4093851"/>
              <a:gd name="connsiteX2" fmla="*/ 1698103 w 2487611"/>
              <a:gd name="connsiteY2" fmla="*/ 3812081 h 4093851"/>
              <a:gd name="connsiteX3" fmla="*/ 1503571 w 2487611"/>
              <a:gd name="connsiteY3" fmla="*/ 3594589 h 4093851"/>
              <a:gd name="connsiteX4" fmla="*/ 1461585 w 2487611"/>
              <a:gd name="connsiteY4" fmla="*/ 3808330 h 4093851"/>
              <a:gd name="connsiteX5" fmla="*/ 1244671 w 2487611"/>
              <a:gd name="connsiteY5" fmla="*/ 4093851 h 4093851"/>
              <a:gd name="connsiteX6" fmla="*/ 1079392 w 2487611"/>
              <a:gd name="connsiteY6" fmla="*/ 3788092 h 4093851"/>
              <a:gd name="connsiteX7" fmla="*/ 987763 w 2487611"/>
              <a:gd name="connsiteY7" fmla="*/ 3655894 h 4093851"/>
              <a:gd name="connsiteX8" fmla="*/ 854400 w 2487611"/>
              <a:gd name="connsiteY8" fmla="*/ 3722616 h 4093851"/>
              <a:gd name="connsiteX9" fmla="*/ 869102 w 2487611"/>
              <a:gd name="connsiteY9" fmla="*/ 3399201 h 4093851"/>
              <a:gd name="connsiteX10" fmla="*/ 1052587 w 2487611"/>
              <a:gd name="connsiteY10" fmla="*/ 3201656 h 4093851"/>
              <a:gd name="connsiteX11" fmla="*/ 1019981 w 2487611"/>
              <a:gd name="connsiteY11" fmla="*/ 3245679 h 4093851"/>
              <a:gd name="connsiteX12" fmla="*/ 1012121 w 2487611"/>
              <a:gd name="connsiteY12" fmla="*/ 3418596 h 4093851"/>
              <a:gd name="connsiteX13" fmla="*/ 1083424 w 2487611"/>
              <a:gd name="connsiteY13" fmla="*/ 3382923 h 4093851"/>
              <a:gd name="connsiteX14" fmla="*/ 1132416 w 2487611"/>
              <a:gd name="connsiteY14" fmla="*/ 3453603 h 4093851"/>
              <a:gd name="connsiteX15" fmla="*/ 1220783 w 2487611"/>
              <a:gd name="connsiteY15" fmla="*/ 3617080 h 4093851"/>
              <a:gd name="connsiteX16" fmla="*/ 1336759 w 2487611"/>
              <a:gd name="connsiteY16" fmla="*/ 3464423 h 4093851"/>
              <a:gd name="connsiteX17" fmla="*/ 1359207 w 2487611"/>
              <a:gd name="connsiteY17" fmla="*/ 3350144 h 4093851"/>
              <a:gd name="connsiteX18" fmla="*/ 1463216 w 2487611"/>
              <a:gd name="connsiteY18" fmla="*/ 3466428 h 4093851"/>
              <a:gd name="connsiteX19" fmla="*/ 1447496 w 2487611"/>
              <a:gd name="connsiteY19" fmla="*/ 3282696 h 4093851"/>
              <a:gd name="connsiteX20" fmla="*/ 1355591 w 2487611"/>
              <a:gd name="connsiteY20" fmla="*/ 3167854 h 4093851"/>
              <a:gd name="connsiteX21" fmla="*/ 803026 w 2487611"/>
              <a:gd name="connsiteY21" fmla="*/ 2860289 h 4093851"/>
              <a:gd name="connsiteX22" fmla="*/ 1689473 w 2487611"/>
              <a:gd name="connsiteY22" fmla="*/ 2860289 h 4093851"/>
              <a:gd name="connsiteX23" fmla="*/ 1482985 w 2487611"/>
              <a:gd name="connsiteY23" fmla="*/ 3140337 h 4093851"/>
              <a:gd name="connsiteX24" fmla="*/ 1009514 w 2487611"/>
              <a:gd name="connsiteY24" fmla="*/ 3140337 h 4093851"/>
              <a:gd name="connsiteX25" fmla="*/ 803026 w 2487611"/>
              <a:gd name="connsiteY25" fmla="*/ 2860289 h 4093851"/>
              <a:gd name="connsiteX26" fmla="*/ 1246249 w 2487611"/>
              <a:gd name="connsiteY26" fmla="*/ 1560224 h 4093851"/>
              <a:gd name="connsiteX27" fmla="*/ 1346518 w 2487611"/>
              <a:gd name="connsiteY27" fmla="*/ 1660493 h 4093851"/>
              <a:gd name="connsiteX28" fmla="*/ 1246249 w 2487611"/>
              <a:gd name="connsiteY28" fmla="*/ 1760762 h 4093851"/>
              <a:gd name="connsiteX29" fmla="*/ 1145980 w 2487611"/>
              <a:gd name="connsiteY29" fmla="*/ 1660493 h 4093851"/>
              <a:gd name="connsiteX30" fmla="*/ 1246249 w 2487611"/>
              <a:gd name="connsiteY30" fmla="*/ 1560224 h 4093851"/>
              <a:gd name="connsiteX31" fmla="*/ 1246249 w 2487611"/>
              <a:gd name="connsiteY31" fmla="*/ 1490718 h 4093851"/>
              <a:gd name="connsiteX32" fmla="*/ 1076474 w 2487611"/>
              <a:gd name="connsiteY32" fmla="*/ 1660493 h 4093851"/>
              <a:gd name="connsiteX33" fmla="*/ 1246249 w 2487611"/>
              <a:gd name="connsiteY33" fmla="*/ 1830268 h 4093851"/>
              <a:gd name="connsiteX34" fmla="*/ 1416024 w 2487611"/>
              <a:gd name="connsiteY34" fmla="*/ 1660493 h 4093851"/>
              <a:gd name="connsiteX35" fmla="*/ 1246249 w 2487611"/>
              <a:gd name="connsiteY35" fmla="*/ 1490718 h 4093851"/>
              <a:gd name="connsiteX36" fmla="*/ 1246249 w 2487611"/>
              <a:gd name="connsiteY36" fmla="*/ 737348 h 4093851"/>
              <a:gd name="connsiteX37" fmla="*/ 1446787 w 2487611"/>
              <a:gd name="connsiteY37" fmla="*/ 937886 h 4093851"/>
              <a:gd name="connsiteX38" fmla="*/ 1246249 w 2487611"/>
              <a:gd name="connsiteY38" fmla="*/ 1138424 h 4093851"/>
              <a:gd name="connsiteX39" fmla="*/ 1045711 w 2487611"/>
              <a:gd name="connsiteY39" fmla="*/ 937886 h 4093851"/>
              <a:gd name="connsiteX40" fmla="*/ 1246249 w 2487611"/>
              <a:gd name="connsiteY40" fmla="*/ 737348 h 4093851"/>
              <a:gd name="connsiteX41" fmla="*/ 1246249 w 2487611"/>
              <a:gd name="connsiteY41" fmla="*/ 598336 h 4093851"/>
              <a:gd name="connsiteX42" fmla="*/ 906699 w 2487611"/>
              <a:gd name="connsiteY42" fmla="*/ 937886 h 4093851"/>
              <a:gd name="connsiteX43" fmla="*/ 1246249 w 2487611"/>
              <a:gd name="connsiteY43" fmla="*/ 1277436 h 4093851"/>
              <a:gd name="connsiteX44" fmla="*/ 1585799 w 2487611"/>
              <a:gd name="connsiteY44" fmla="*/ 937886 h 4093851"/>
              <a:gd name="connsiteX45" fmla="*/ 1246249 w 2487611"/>
              <a:gd name="connsiteY45" fmla="*/ 598336 h 4093851"/>
              <a:gd name="connsiteX46" fmla="*/ 1225855 w 2487611"/>
              <a:gd name="connsiteY46" fmla="*/ 9198 h 4093851"/>
              <a:gd name="connsiteX47" fmla="*/ 1243449 w 2487611"/>
              <a:gd name="connsiteY47" fmla="*/ 87037 h 4093851"/>
              <a:gd name="connsiteX48" fmla="*/ 1229544 w 2487611"/>
              <a:gd name="connsiteY48" fmla="*/ 0 h 4093851"/>
              <a:gd name="connsiteX49" fmla="*/ 1891856 w 2487611"/>
              <a:gd name="connsiteY49" fmla="*/ 689325 h 4093851"/>
              <a:gd name="connsiteX50" fmla="*/ 2096831 w 2487611"/>
              <a:gd name="connsiteY50" fmla="*/ 1528592 h 4093851"/>
              <a:gd name="connsiteX51" fmla="*/ 2003408 w 2487611"/>
              <a:gd name="connsiteY51" fmla="*/ 2030177 h 4093851"/>
              <a:gd name="connsiteX52" fmla="*/ 2224895 w 2487611"/>
              <a:gd name="connsiteY52" fmla="*/ 2165537 h 4093851"/>
              <a:gd name="connsiteX53" fmla="*/ 2487611 w 2487611"/>
              <a:gd name="connsiteY53" fmla="*/ 2895692 h 4093851"/>
              <a:gd name="connsiteX54" fmla="*/ 1777602 w 2487611"/>
              <a:gd name="connsiteY54" fmla="*/ 2631706 h 4093851"/>
              <a:gd name="connsiteX55" fmla="*/ 1697050 w 2487611"/>
              <a:gd name="connsiteY55" fmla="*/ 2779686 h 4093851"/>
              <a:gd name="connsiteX56" fmla="*/ 789847 w 2487611"/>
              <a:gd name="connsiteY56" fmla="*/ 2779686 h 4093851"/>
              <a:gd name="connsiteX57" fmla="*/ 709405 w 2487611"/>
              <a:gd name="connsiteY57" fmla="*/ 2631931 h 4093851"/>
              <a:gd name="connsiteX58" fmla="*/ 0 w 2487611"/>
              <a:gd name="connsiteY58" fmla="*/ 2895692 h 4093851"/>
              <a:gd name="connsiteX59" fmla="*/ 262716 w 2487611"/>
              <a:gd name="connsiteY59" fmla="*/ 2165537 h 4093851"/>
              <a:gd name="connsiteX60" fmla="*/ 483603 w 2487611"/>
              <a:gd name="connsiteY60" fmla="*/ 2030543 h 4093851"/>
              <a:gd name="connsiteX61" fmla="*/ 390066 w 2487611"/>
              <a:gd name="connsiteY61" fmla="*/ 1528592 h 4093851"/>
              <a:gd name="connsiteX62" fmla="*/ 595041 w 2487611"/>
              <a:gd name="connsiteY62" fmla="*/ 689325 h 4093851"/>
              <a:gd name="connsiteX63" fmla="*/ 1225855 w 2487611"/>
              <a:gd name="connsiteY63" fmla="*/ 9198 h 4093851"/>
              <a:gd name="connsiteX0" fmla="*/ 1355591 w 2487611"/>
              <a:gd name="connsiteY0" fmla="*/ 3167854 h 4093851"/>
              <a:gd name="connsiteX1" fmla="*/ 1668701 w 2487611"/>
              <a:gd name="connsiteY1" fmla="*/ 3468438 h 4093851"/>
              <a:gd name="connsiteX2" fmla="*/ 1698103 w 2487611"/>
              <a:gd name="connsiteY2" fmla="*/ 3812081 h 4093851"/>
              <a:gd name="connsiteX3" fmla="*/ 1503571 w 2487611"/>
              <a:gd name="connsiteY3" fmla="*/ 3594589 h 4093851"/>
              <a:gd name="connsiteX4" fmla="*/ 1461585 w 2487611"/>
              <a:gd name="connsiteY4" fmla="*/ 3808330 h 4093851"/>
              <a:gd name="connsiteX5" fmla="*/ 1244671 w 2487611"/>
              <a:gd name="connsiteY5" fmla="*/ 4093851 h 4093851"/>
              <a:gd name="connsiteX6" fmla="*/ 1079392 w 2487611"/>
              <a:gd name="connsiteY6" fmla="*/ 3788092 h 4093851"/>
              <a:gd name="connsiteX7" fmla="*/ 987763 w 2487611"/>
              <a:gd name="connsiteY7" fmla="*/ 3655894 h 4093851"/>
              <a:gd name="connsiteX8" fmla="*/ 854400 w 2487611"/>
              <a:gd name="connsiteY8" fmla="*/ 3722616 h 4093851"/>
              <a:gd name="connsiteX9" fmla="*/ 869102 w 2487611"/>
              <a:gd name="connsiteY9" fmla="*/ 3399201 h 4093851"/>
              <a:gd name="connsiteX10" fmla="*/ 1052587 w 2487611"/>
              <a:gd name="connsiteY10" fmla="*/ 3201656 h 4093851"/>
              <a:gd name="connsiteX11" fmla="*/ 1019981 w 2487611"/>
              <a:gd name="connsiteY11" fmla="*/ 3245679 h 4093851"/>
              <a:gd name="connsiteX12" fmla="*/ 1012121 w 2487611"/>
              <a:gd name="connsiteY12" fmla="*/ 3418596 h 4093851"/>
              <a:gd name="connsiteX13" fmla="*/ 1083424 w 2487611"/>
              <a:gd name="connsiteY13" fmla="*/ 3382923 h 4093851"/>
              <a:gd name="connsiteX14" fmla="*/ 1132416 w 2487611"/>
              <a:gd name="connsiteY14" fmla="*/ 3453603 h 4093851"/>
              <a:gd name="connsiteX15" fmla="*/ 1220783 w 2487611"/>
              <a:gd name="connsiteY15" fmla="*/ 3617080 h 4093851"/>
              <a:gd name="connsiteX16" fmla="*/ 1336759 w 2487611"/>
              <a:gd name="connsiteY16" fmla="*/ 3464423 h 4093851"/>
              <a:gd name="connsiteX17" fmla="*/ 1359207 w 2487611"/>
              <a:gd name="connsiteY17" fmla="*/ 3350144 h 4093851"/>
              <a:gd name="connsiteX18" fmla="*/ 1463216 w 2487611"/>
              <a:gd name="connsiteY18" fmla="*/ 3466428 h 4093851"/>
              <a:gd name="connsiteX19" fmla="*/ 1447496 w 2487611"/>
              <a:gd name="connsiteY19" fmla="*/ 3282696 h 4093851"/>
              <a:gd name="connsiteX20" fmla="*/ 1355591 w 2487611"/>
              <a:gd name="connsiteY20" fmla="*/ 3167854 h 4093851"/>
              <a:gd name="connsiteX21" fmla="*/ 803026 w 2487611"/>
              <a:gd name="connsiteY21" fmla="*/ 2860289 h 4093851"/>
              <a:gd name="connsiteX22" fmla="*/ 1689473 w 2487611"/>
              <a:gd name="connsiteY22" fmla="*/ 2860289 h 4093851"/>
              <a:gd name="connsiteX23" fmla="*/ 1482985 w 2487611"/>
              <a:gd name="connsiteY23" fmla="*/ 3140337 h 4093851"/>
              <a:gd name="connsiteX24" fmla="*/ 1009514 w 2487611"/>
              <a:gd name="connsiteY24" fmla="*/ 3140337 h 4093851"/>
              <a:gd name="connsiteX25" fmla="*/ 803026 w 2487611"/>
              <a:gd name="connsiteY25" fmla="*/ 2860289 h 4093851"/>
              <a:gd name="connsiteX26" fmla="*/ 1246249 w 2487611"/>
              <a:gd name="connsiteY26" fmla="*/ 1560224 h 4093851"/>
              <a:gd name="connsiteX27" fmla="*/ 1346518 w 2487611"/>
              <a:gd name="connsiteY27" fmla="*/ 1660493 h 4093851"/>
              <a:gd name="connsiteX28" fmla="*/ 1246249 w 2487611"/>
              <a:gd name="connsiteY28" fmla="*/ 1760762 h 4093851"/>
              <a:gd name="connsiteX29" fmla="*/ 1145980 w 2487611"/>
              <a:gd name="connsiteY29" fmla="*/ 1660493 h 4093851"/>
              <a:gd name="connsiteX30" fmla="*/ 1246249 w 2487611"/>
              <a:gd name="connsiteY30" fmla="*/ 1560224 h 4093851"/>
              <a:gd name="connsiteX31" fmla="*/ 1246249 w 2487611"/>
              <a:gd name="connsiteY31" fmla="*/ 1490718 h 4093851"/>
              <a:gd name="connsiteX32" fmla="*/ 1076474 w 2487611"/>
              <a:gd name="connsiteY32" fmla="*/ 1660493 h 4093851"/>
              <a:gd name="connsiteX33" fmla="*/ 1246249 w 2487611"/>
              <a:gd name="connsiteY33" fmla="*/ 1830268 h 4093851"/>
              <a:gd name="connsiteX34" fmla="*/ 1416024 w 2487611"/>
              <a:gd name="connsiteY34" fmla="*/ 1660493 h 4093851"/>
              <a:gd name="connsiteX35" fmla="*/ 1246249 w 2487611"/>
              <a:gd name="connsiteY35" fmla="*/ 1490718 h 4093851"/>
              <a:gd name="connsiteX36" fmla="*/ 1246249 w 2487611"/>
              <a:gd name="connsiteY36" fmla="*/ 737348 h 4093851"/>
              <a:gd name="connsiteX37" fmla="*/ 1446787 w 2487611"/>
              <a:gd name="connsiteY37" fmla="*/ 937886 h 4093851"/>
              <a:gd name="connsiteX38" fmla="*/ 1246249 w 2487611"/>
              <a:gd name="connsiteY38" fmla="*/ 1138424 h 4093851"/>
              <a:gd name="connsiteX39" fmla="*/ 1045711 w 2487611"/>
              <a:gd name="connsiteY39" fmla="*/ 937886 h 4093851"/>
              <a:gd name="connsiteX40" fmla="*/ 1246249 w 2487611"/>
              <a:gd name="connsiteY40" fmla="*/ 737348 h 4093851"/>
              <a:gd name="connsiteX41" fmla="*/ 1246249 w 2487611"/>
              <a:gd name="connsiteY41" fmla="*/ 598336 h 4093851"/>
              <a:gd name="connsiteX42" fmla="*/ 906699 w 2487611"/>
              <a:gd name="connsiteY42" fmla="*/ 937886 h 4093851"/>
              <a:gd name="connsiteX43" fmla="*/ 1246249 w 2487611"/>
              <a:gd name="connsiteY43" fmla="*/ 1277436 h 4093851"/>
              <a:gd name="connsiteX44" fmla="*/ 1585799 w 2487611"/>
              <a:gd name="connsiteY44" fmla="*/ 937886 h 4093851"/>
              <a:gd name="connsiteX45" fmla="*/ 1246249 w 2487611"/>
              <a:gd name="connsiteY45" fmla="*/ 598336 h 4093851"/>
              <a:gd name="connsiteX46" fmla="*/ 1225855 w 2487611"/>
              <a:gd name="connsiteY46" fmla="*/ 9198 h 4093851"/>
              <a:gd name="connsiteX47" fmla="*/ 1229544 w 2487611"/>
              <a:gd name="connsiteY47" fmla="*/ 0 h 4093851"/>
              <a:gd name="connsiteX48" fmla="*/ 1891856 w 2487611"/>
              <a:gd name="connsiteY48" fmla="*/ 689325 h 4093851"/>
              <a:gd name="connsiteX49" fmla="*/ 2096831 w 2487611"/>
              <a:gd name="connsiteY49" fmla="*/ 1528592 h 4093851"/>
              <a:gd name="connsiteX50" fmla="*/ 2003408 w 2487611"/>
              <a:gd name="connsiteY50" fmla="*/ 2030177 h 4093851"/>
              <a:gd name="connsiteX51" fmla="*/ 2224895 w 2487611"/>
              <a:gd name="connsiteY51" fmla="*/ 2165537 h 4093851"/>
              <a:gd name="connsiteX52" fmla="*/ 2487611 w 2487611"/>
              <a:gd name="connsiteY52" fmla="*/ 2895692 h 4093851"/>
              <a:gd name="connsiteX53" fmla="*/ 1777602 w 2487611"/>
              <a:gd name="connsiteY53" fmla="*/ 2631706 h 4093851"/>
              <a:gd name="connsiteX54" fmla="*/ 1697050 w 2487611"/>
              <a:gd name="connsiteY54" fmla="*/ 2779686 h 4093851"/>
              <a:gd name="connsiteX55" fmla="*/ 789847 w 2487611"/>
              <a:gd name="connsiteY55" fmla="*/ 2779686 h 4093851"/>
              <a:gd name="connsiteX56" fmla="*/ 709405 w 2487611"/>
              <a:gd name="connsiteY56" fmla="*/ 2631931 h 4093851"/>
              <a:gd name="connsiteX57" fmla="*/ 0 w 2487611"/>
              <a:gd name="connsiteY57" fmla="*/ 2895692 h 4093851"/>
              <a:gd name="connsiteX58" fmla="*/ 262716 w 2487611"/>
              <a:gd name="connsiteY58" fmla="*/ 2165537 h 4093851"/>
              <a:gd name="connsiteX59" fmla="*/ 483603 w 2487611"/>
              <a:gd name="connsiteY59" fmla="*/ 2030543 h 4093851"/>
              <a:gd name="connsiteX60" fmla="*/ 390066 w 2487611"/>
              <a:gd name="connsiteY60" fmla="*/ 1528592 h 4093851"/>
              <a:gd name="connsiteX61" fmla="*/ 595041 w 2487611"/>
              <a:gd name="connsiteY61" fmla="*/ 689325 h 4093851"/>
              <a:gd name="connsiteX62" fmla="*/ 1225855 w 2487611"/>
              <a:gd name="connsiteY62" fmla="*/ 9198 h 4093851"/>
              <a:gd name="connsiteX0" fmla="*/ 1355591 w 2487611"/>
              <a:gd name="connsiteY0" fmla="*/ 3168890 h 4094887"/>
              <a:gd name="connsiteX1" fmla="*/ 1668701 w 2487611"/>
              <a:gd name="connsiteY1" fmla="*/ 3469474 h 4094887"/>
              <a:gd name="connsiteX2" fmla="*/ 1698103 w 2487611"/>
              <a:gd name="connsiteY2" fmla="*/ 3813117 h 4094887"/>
              <a:gd name="connsiteX3" fmla="*/ 1503571 w 2487611"/>
              <a:gd name="connsiteY3" fmla="*/ 3595625 h 4094887"/>
              <a:gd name="connsiteX4" fmla="*/ 1461585 w 2487611"/>
              <a:gd name="connsiteY4" fmla="*/ 3809366 h 4094887"/>
              <a:gd name="connsiteX5" fmla="*/ 1244671 w 2487611"/>
              <a:gd name="connsiteY5" fmla="*/ 4094887 h 4094887"/>
              <a:gd name="connsiteX6" fmla="*/ 1079392 w 2487611"/>
              <a:gd name="connsiteY6" fmla="*/ 3789128 h 4094887"/>
              <a:gd name="connsiteX7" fmla="*/ 987763 w 2487611"/>
              <a:gd name="connsiteY7" fmla="*/ 3656930 h 4094887"/>
              <a:gd name="connsiteX8" fmla="*/ 854400 w 2487611"/>
              <a:gd name="connsiteY8" fmla="*/ 3723652 h 4094887"/>
              <a:gd name="connsiteX9" fmla="*/ 869102 w 2487611"/>
              <a:gd name="connsiteY9" fmla="*/ 3400237 h 4094887"/>
              <a:gd name="connsiteX10" fmla="*/ 1052587 w 2487611"/>
              <a:gd name="connsiteY10" fmla="*/ 3202692 h 4094887"/>
              <a:gd name="connsiteX11" fmla="*/ 1019981 w 2487611"/>
              <a:gd name="connsiteY11" fmla="*/ 3246715 h 4094887"/>
              <a:gd name="connsiteX12" fmla="*/ 1012121 w 2487611"/>
              <a:gd name="connsiteY12" fmla="*/ 3419632 h 4094887"/>
              <a:gd name="connsiteX13" fmla="*/ 1083424 w 2487611"/>
              <a:gd name="connsiteY13" fmla="*/ 3383959 h 4094887"/>
              <a:gd name="connsiteX14" fmla="*/ 1132416 w 2487611"/>
              <a:gd name="connsiteY14" fmla="*/ 3454639 h 4094887"/>
              <a:gd name="connsiteX15" fmla="*/ 1220783 w 2487611"/>
              <a:gd name="connsiteY15" fmla="*/ 3618116 h 4094887"/>
              <a:gd name="connsiteX16" fmla="*/ 1336759 w 2487611"/>
              <a:gd name="connsiteY16" fmla="*/ 3465459 h 4094887"/>
              <a:gd name="connsiteX17" fmla="*/ 1359207 w 2487611"/>
              <a:gd name="connsiteY17" fmla="*/ 3351180 h 4094887"/>
              <a:gd name="connsiteX18" fmla="*/ 1463216 w 2487611"/>
              <a:gd name="connsiteY18" fmla="*/ 3467464 h 4094887"/>
              <a:gd name="connsiteX19" fmla="*/ 1447496 w 2487611"/>
              <a:gd name="connsiteY19" fmla="*/ 3283732 h 4094887"/>
              <a:gd name="connsiteX20" fmla="*/ 1355591 w 2487611"/>
              <a:gd name="connsiteY20" fmla="*/ 3168890 h 4094887"/>
              <a:gd name="connsiteX21" fmla="*/ 803026 w 2487611"/>
              <a:gd name="connsiteY21" fmla="*/ 2861325 h 4094887"/>
              <a:gd name="connsiteX22" fmla="*/ 1689473 w 2487611"/>
              <a:gd name="connsiteY22" fmla="*/ 2861325 h 4094887"/>
              <a:gd name="connsiteX23" fmla="*/ 1482985 w 2487611"/>
              <a:gd name="connsiteY23" fmla="*/ 3141373 h 4094887"/>
              <a:gd name="connsiteX24" fmla="*/ 1009514 w 2487611"/>
              <a:gd name="connsiteY24" fmla="*/ 3141373 h 4094887"/>
              <a:gd name="connsiteX25" fmla="*/ 803026 w 2487611"/>
              <a:gd name="connsiteY25" fmla="*/ 2861325 h 4094887"/>
              <a:gd name="connsiteX26" fmla="*/ 1246249 w 2487611"/>
              <a:gd name="connsiteY26" fmla="*/ 1561260 h 4094887"/>
              <a:gd name="connsiteX27" fmla="*/ 1346518 w 2487611"/>
              <a:gd name="connsiteY27" fmla="*/ 1661529 h 4094887"/>
              <a:gd name="connsiteX28" fmla="*/ 1246249 w 2487611"/>
              <a:gd name="connsiteY28" fmla="*/ 1761798 h 4094887"/>
              <a:gd name="connsiteX29" fmla="*/ 1145980 w 2487611"/>
              <a:gd name="connsiteY29" fmla="*/ 1661529 h 4094887"/>
              <a:gd name="connsiteX30" fmla="*/ 1246249 w 2487611"/>
              <a:gd name="connsiteY30" fmla="*/ 1561260 h 4094887"/>
              <a:gd name="connsiteX31" fmla="*/ 1246249 w 2487611"/>
              <a:gd name="connsiteY31" fmla="*/ 1491754 h 4094887"/>
              <a:gd name="connsiteX32" fmla="*/ 1076474 w 2487611"/>
              <a:gd name="connsiteY32" fmla="*/ 1661529 h 4094887"/>
              <a:gd name="connsiteX33" fmla="*/ 1246249 w 2487611"/>
              <a:gd name="connsiteY33" fmla="*/ 1831304 h 4094887"/>
              <a:gd name="connsiteX34" fmla="*/ 1416024 w 2487611"/>
              <a:gd name="connsiteY34" fmla="*/ 1661529 h 4094887"/>
              <a:gd name="connsiteX35" fmla="*/ 1246249 w 2487611"/>
              <a:gd name="connsiteY35" fmla="*/ 1491754 h 4094887"/>
              <a:gd name="connsiteX36" fmla="*/ 1246249 w 2487611"/>
              <a:gd name="connsiteY36" fmla="*/ 738384 h 4094887"/>
              <a:gd name="connsiteX37" fmla="*/ 1446787 w 2487611"/>
              <a:gd name="connsiteY37" fmla="*/ 938922 h 4094887"/>
              <a:gd name="connsiteX38" fmla="*/ 1246249 w 2487611"/>
              <a:gd name="connsiteY38" fmla="*/ 1139460 h 4094887"/>
              <a:gd name="connsiteX39" fmla="*/ 1045711 w 2487611"/>
              <a:gd name="connsiteY39" fmla="*/ 938922 h 4094887"/>
              <a:gd name="connsiteX40" fmla="*/ 1246249 w 2487611"/>
              <a:gd name="connsiteY40" fmla="*/ 738384 h 4094887"/>
              <a:gd name="connsiteX41" fmla="*/ 1246249 w 2487611"/>
              <a:gd name="connsiteY41" fmla="*/ 599372 h 4094887"/>
              <a:gd name="connsiteX42" fmla="*/ 906699 w 2487611"/>
              <a:gd name="connsiteY42" fmla="*/ 938922 h 4094887"/>
              <a:gd name="connsiteX43" fmla="*/ 1246249 w 2487611"/>
              <a:gd name="connsiteY43" fmla="*/ 1278472 h 4094887"/>
              <a:gd name="connsiteX44" fmla="*/ 1585799 w 2487611"/>
              <a:gd name="connsiteY44" fmla="*/ 938922 h 4094887"/>
              <a:gd name="connsiteX45" fmla="*/ 1246249 w 2487611"/>
              <a:gd name="connsiteY45" fmla="*/ 599372 h 4094887"/>
              <a:gd name="connsiteX46" fmla="*/ 1235050 w 2487611"/>
              <a:gd name="connsiteY46" fmla="*/ 0 h 4094887"/>
              <a:gd name="connsiteX47" fmla="*/ 1229544 w 2487611"/>
              <a:gd name="connsiteY47" fmla="*/ 1036 h 4094887"/>
              <a:gd name="connsiteX48" fmla="*/ 1891856 w 2487611"/>
              <a:gd name="connsiteY48" fmla="*/ 690361 h 4094887"/>
              <a:gd name="connsiteX49" fmla="*/ 2096831 w 2487611"/>
              <a:gd name="connsiteY49" fmla="*/ 1529628 h 4094887"/>
              <a:gd name="connsiteX50" fmla="*/ 2003408 w 2487611"/>
              <a:gd name="connsiteY50" fmla="*/ 2031213 h 4094887"/>
              <a:gd name="connsiteX51" fmla="*/ 2224895 w 2487611"/>
              <a:gd name="connsiteY51" fmla="*/ 2166573 h 4094887"/>
              <a:gd name="connsiteX52" fmla="*/ 2487611 w 2487611"/>
              <a:gd name="connsiteY52" fmla="*/ 2896728 h 4094887"/>
              <a:gd name="connsiteX53" fmla="*/ 1777602 w 2487611"/>
              <a:gd name="connsiteY53" fmla="*/ 2632742 h 4094887"/>
              <a:gd name="connsiteX54" fmla="*/ 1697050 w 2487611"/>
              <a:gd name="connsiteY54" fmla="*/ 2780722 h 4094887"/>
              <a:gd name="connsiteX55" fmla="*/ 789847 w 2487611"/>
              <a:gd name="connsiteY55" fmla="*/ 2780722 h 4094887"/>
              <a:gd name="connsiteX56" fmla="*/ 709405 w 2487611"/>
              <a:gd name="connsiteY56" fmla="*/ 2632967 h 4094887"/>
              <a:gd name="connsiteX57" fmla="*/ 0 w 2487611"/>
              <a:gd name="connsiteY57" fmla="*/ 2896728 h 4094887"/>
              <a:gd name="connsiteX58" fmla="*/ 262716 w 2487611"/>
              <a:gd name="connsiteY58" fmla="*/ 2166573 h 4094887"/>
              <a:gd name="connsiteX59" fmla="*/ 483603 w 2487611"/>
              <a:gd name="connsiteY59" fmla="*/ 2031579 h 4094887"/>
              <a:gd name="connsiteX60" fmla="*/ 390066 w 2487611"/>
              <a:gd name="connsiteY60" fmla="*/ 1529628 h 4094887"/>
              <a:gd name="connsiteX61" fmla="*/ 595041 w 2487611"/>
              <a:gd name="connsiteY61" fmla="*/ 690361 h 4094887"/>
              <a:gd name="connsiteX62" fmla="*/ 1235050 w 2487611"/>
              <a:gd name="connsiteY62" fmla="*/ 0 h 409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487611" h="4094887">
                <a:moveTo>
                  <a:pt x="1355591" y="3168890"/>
                </a:moveTo>
                <a:cubicBezTo>
                  <a:pt x="1473595" y="3210993"/>
                  <a:pt x="1581876" y="3305191"/>
                  <a:pt x="1668701" y="3469474"/>
                </a:cubicBezTo>
                <a:cubicBezTo>
                  <a:pt x="1695925" y="3526851"/>
                  <a:pt x="1780322" y="3714906"/>
                  <a:pt x="1698103" y="3813117"/>
                </a:cubicBezTo>
                <a:cubicBezTo>
                  <a:pt x="1602299" y="3649464"/>
                  <a:pt x="1614173" y="3625906"/>
                  <a:pt x="1503571" y="3595625"/>
                </a:cubicBezTo>
                <a:cubicBezTo>
                  <a:pt x="1496942" y="3685463"/>
                  <a:pt x="1467966" y="3774165"/>
                  <a:pt x="1461585" y="3809366"/>
                </a:cubicBezTo>
                <a:cubicBezTo>
                  <a:pt x="1385470" y="3978592"/>
                  <a:pt x="1404096" y="3968132"/>
                  <a:pt x="1244671" y="4094887"/>
                </a:cubicBezTo>
                <a:cubicBezTo>
                  <a:pt x="1246206" y="3880802"/>
                  <a:pt x="1159532" y="3834965"/>
                  <a:pt x="1079392" y="3789128"/>
                </a:cubicBezTo>
                <a:cubicBezTo>
                  <a:pt x="1026853" y="3769315"/>
                  <a:pt x="996695" y="3717697"/>
                  <a:pt x="987763" y="3656930"/>
                </a:cubicBezTo>
                <a:cubicBezTo>
                  <a:pt x="943900" y="3685346"/>
                  <a:pt x="898437" y="3695225"/>
                  <a:pt x="854400" y="3723652"/>
                </a:cubicBezTo>
                <a:cubicBezTo>
                  <a:pt x="854400" y="3658863"/>
                  <a:pt x="789060" y="3535267"/>
                  <a:pt x="869102" y="3400237"/>
                </a:cubicBezTo>
                <a:cubicBezTo>
                  <a:pt x="905823" y="3342803"/>
                  <a:pt x="973047" y="3258718"/>
                  <a:pt x="1052587" y="3202692"/>
                </a:cubicBezTo>
                <a:lnTo>
                  <a:pt x="1019981" y="3246715"/>
                </a:lnTo>
                <a:cubicBezTo>
                  <a:pt x="977187" y="3318910"/>
                  <a:pt x="1012121" y="3384991"/>
                  <a:pt x="1012121" y="3419632"/>
                </a:cubicBezTo>
                <a:cubicBezTo>
                  <a:pt x="1035665" y="3404433"/>
                  <a:pt x="1059972" y="3399151"/>
                  <a:pt x="1083424" y="3383959"/>
                </a:cubicBezTo>
                <a:cubicBezTo>
                  <a:pt x="1088200" y="3416448"/>
                  <a:pt x="1104325" y="3444046"/>
                  <a:pt x="1132416" y="3454639"/>
                </a:cubicBezTo>
                <a:cubicBezTo>
                  <a:pt x="1175263" y="3479146"/>
                  <a:pt x="1221604" y="3503653"/>
                  <a:pt x="1220783" y="3618116"/>
                </a:cubicBezTo>
                <a:cubicBezTo>
                  <a:pt x="1306022" y="3550346"/>
                  <a:pt x="1296063" y="3555938"/>
                  <a:pt x="1336759" y="3465459"/>
                </a:cubicBezTo>
                <a:cubicBezTo>
                  <a:pt x="1340170" y="3446638"/>
                  <a:pt x="1355662" y="3399214"/>
                  <a:pt x="1359207" y="3351180"/>
                </a:cubicBezTo>
                <a:cubicBezTo>
                  <a:pt x="1418341" y="3367371"/>
                  <a:pt x="1411993" y="3379966"/>
                  <a:pt x="1463216" y="3467464"/>
                </a:cubicBezTo>
                <a:cubicBezTo>
                  <a:pt x="1507175" y="3414955"/>
                  <a:pt x="1462051" y="3314410"/>
                  <a:pt x="1447496" y="3283732"/>
                </a:cubicBezTo>
                <a:cubicBezTo>
                  <a:pt x="1420721" y="3233074"/>
                  <a:pt x="1390133" y="3194880"/>
                  <a:pt x="1355591" y="3168890"/>
                </a:cubicBezTo>
                <a:close/>
                <a:moveTo>
                  <a:pt x="803026" y="2861325"/>
                </a:moveTo>
                <a:lnTo>
                  <a:pt x="1689473" y="2861325"/>
                </a:lnTo>
                <a:lnTo>
                  <a:pt x="1482985" y="3141373"/>
                </a:lnTo>
                <a:lnTo>
                  <a:pt x="1009514" y="3141373"/>
                </a:lnTo>
                <a:lnTo>
                  <a:pt x="803026" y="2861325"/>
                </a:lnTo>
                <a:close/>
                <a:moveTo>
                  <a:pt x="1246249" y="1561260"/>
                </a:moveTo>
                <a:cubicBezTo>
                  <a:pt x="1301626" y="1561260"/>
                  <a:pt x="1346518" y="1606152"/>
                  <a:pt x="1346518" y="1661529"/>
                </a:cubicBezTo>
                <a:cubicBezTo>
                  <a:pt x="1346518" y="1716906"/>
                  <a:pt x="1301626" y="1761798"/>
                  <a:pt x="1246249" y="1761798"/>
                </a:cubicBezTo>
                <a:cubicBezTo>
                  <a:pt x="1190872" y="1761798"/>
                  <a:pt x="1145980" y="1716906"/>
                  <a:pt x="1145980" y="1661529"/>
                </a:cubicBezTo>
                <a:cubicBezTo>
                  <a:pt x="1145980" y="1606152"/>
                  <a:pt x="1190872" y="1561260"/>
                  <a:pt x="1246249" y="1561260"/>
                </a:cubicBezTo>
                <a:close/>
                <a:moveTo>
                  <a:pt x="1246249" y="1491754"/>
                </a:moveTo>
                <a:cubicBezTo>
                  <a:pt x="1152485" y="1491754"/>
                  <a:pt x="1076474" y="1567765"/>
                  <a:pt x="1076474" y="1661529"/>
                </a:cubicBezTo>
                <a:cubicBezTo>
                  <a:pt x="1076474" y="1755293"/>
                  <a:pt x="1152485" y="1831304"/>
                  <a:pt x="1246249" y="1831304"/>
                </a:cubicBezTo>
                <a:cubicBezTo>
                  <a:pt x="1340013" y="1831304"/>
                  <a:pt x="1416024" y="1755293"/>
                  <a:pt x="1416024" y="1661529"/>
                </a:cubicBezTo>
                <a:cubicBezTo>
                  <a:pt x="1416024" y="1567765"/>
                  <a:pt x="1340013" y="1491754"/>
                  <a:pt x="1246249" y="1491754"/>
                </a:cubicBezTo>
                <a:close/>
                <a:moveTo>
                  <a:pt x="1246249" y="738384"/>
                </a:moveTo>
                <a:cubicBezTo>
                  <a:pt x="1357003" y="738384"/>
                  <a:pt x="1446787" y="828168"/>
                  <a:pt x="1446787" y="938922"/>
                </a:cubicBezTo>
                <a:cubicBezTo>
                  <a:pt x="1446787" y="1049676"/>
                  <a:pt x="1357003" y="1139460"/>
                  <a:pt x="1246249" y="1139460"/>
                </a:cubicBezTo>
                <a:cubicBezTo>
                  <a:pt x="1135495" y="1139460"/>
                  <a:pt x="1045711" y="1049676"/>
                  <a:pt x="1045711" y="938922"/>
                </a:cubicBezTo>
                <a:cubicBezTo>
                  <a:pt x="1045711" y="828168"/>
                  <a:pt x="1135495" y="738384"/>
                  <a:pt x="1246249" y="738384"/>
                </a:cubicBezTo>
                <a:close/>
                <a:moveTo>
                  <a:pt x="1246249" y="599372"/>
                </a:moveTo>
                <a:cubicBezTo>
                  <a:pt x="1058721" y="599372"/>
                  <a:pt x="906699" y="751394"/>
                  <a:pt x="906699" y="938922"/>
                </a:cubicBezTo>
                <a:cubicBezTo>
                  <a:pt x="906699" y="1126450"/>
                  <a:pt x="1058721" y="1278472"/>
                  <a:pt x="1246249" y="1278472"/>
                </a:cubicBezTo>
                <a:cubicBezTo>
                  <a:pt x="1433777" y="1278472"/>
                  <a:pt x="1585799" y="1126450"/>
                  <a:pt x="1585799" y="938922"/>
                </a:cubicBezTo>
                <a:cubicBezTo>
                  <a:pt x="1585799" y="751394"/>
                  <a:pt x="1433777" y="599372"/>
                  <a:pt x="1246249" y="599372"/>
                </a:cubicBezTo>
                <a:close/>
                <a:moveTo>
                  <a:pt x="1235050" y="0"/>
                </a:moveTo>
                <a:lnTo>
                  <a:pt x="1229544" y="1036"/>
                </a:lnTo>
                <a:cubicBezTo>
                  <a:pt x="1489347" y="133873"/>
                  <a:pt x="1749649" y="461397"/>
                  <a:pt x="1891856" y="690361"/>
                </a:cubicBezTo>
                <a:cubicBezTo>
                  <a:pt x="2013592" y="919326"/>
                  <a:pt x="2102003" y="1246061"/>
                  <a:pt x="2096831" y="1529628"/>
                </a:cubicBezTo>
                <a:cubicBezTo>
                  <a:pt x="2096831" y="1659128"/>
                  <a:pt x="2058845" y="1842372"/>
                  <a:pt x="2003408" y="2031213"/>
                </a:cubicBezTo>
                <a:lnTo>
                  <a:pt x="2224895" y="2166573"/>
                </a:lnTo>
                <a:lnTo>
                  <a:pt x="2487611" y="2896728"/>
                </a:lnTo>
                <a:lnTo>
                  <a:pt x="1777602" y="2632742"/>
                </a:lnTo>
                <a:cubicBezTo>
                  <a:pt x="1749049" y="2692676"/>
                  <a:pt x="1721557" y="2743254"/>
                  <a:pt x="1697050" y="2780722"/>
                </a:cubicBezTo>
                <a:lnTo>
                  <a:pt x="789847" y="2780722"/>
                </a:lnTo>
                <a:cubicBezTo>
                  <a:pt x="765372" y="2743301"/>
                  <a:pt x="737918" y="2692803"/>
                  <a:pt x="709405" y="2632967"/>
                </a:cubicBezTo>
                <a:lnTo>
                  <a:pt x="0" y="2896728"/>
                </a:lnTo>
                <a:lnTo>
                  <a:pt x="262716" y="2166573"/>
                </a:lnTo>
                <a:lnTo>
                  <a:pt x="483603" y="2031579"/>
                </a:lnTo>
                <a:cubicBezTo>
                  <a:pt x="428102" y="1842611"/>
                  <a:pt x="390066" y="1659212"/>
                  <a:pt x="390066" y="1529628"/>
                </a:cubicBezTo>
                <a:cubicBezTo>
                  <a:pt x="384894" y="1246061"/>
                  <a:pt x="473305" y="919326"/>
                  <a:pt x="595041" y="690361"/>
                </a:cubicBezTo>
                <a:cubicBezTo>
                  <a:pt x="737248" y="461397"/>
                  <a:pt x="957359" y="97388"/>
                  <a:pt x="1235050" y="0"/>
                </a:cubicBezTo>
                <a:close/>
              </a:path>
            </a:pathLst>
          </a:cu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ko-KR" altLang="en-US" sz="2700">
              <a:latin typeface="Times New Roman" panose="02020603050405020304" pitchFamily="18" charset="0"/>
              <a:cs typeface="Times New Roman" panose="02020603050405020304" pitchFamily="18" charset="0"/>
            </a:endParaRPr>
          </a:p>
        </p:txBody>
      </p:sp>
      <p:sp>
        <p:nvSpPr>
          <p:cNvPr id="94" name="TextBox 93">
            <a:extLst>
              <a:ext uri="{FF2B5EF4-FFF2-40B4-BE49-F238E27FC236}">
                <a16:creationId xmlns:a16="http://schemas.microsoft.com/office/drawing/2014/main" xmlns="" id="{61883245-4C5C-472F-81E7-C55310B9C225}"/>
              </a:ext>
            </a:extLst>
          </p:cNvPr>
          <p:cNvSpPr txBox="1"/>
          <p:nvPr/>
        </p:nvSpPr>
        <p:spPr>
          <a:xfrm>
            <a:off x="1423209" y="4575236"/>
            <a:ext cx="2051846" cy="584775"/>
          </a:xfrm>
          <a:prstGeom prst="rect">
            <a:avLst/>
          </a:prstGeom>
          <a:solidFill>
            <a:schemeClr val="accent1"/>
          </a:solidFill>
          <a:ln>
            <a:solidFill>
              <a:schemeClr val="accent1"/>
            </a:solidFill>
          </a:ln>
        </p:spPr>
        <p:txBody>
          <a:bodyPr wrap="square" rtlCol="0">
            <a:spAutoFit/>
          </a:bodyPr>
          <a:lstStyle/>
          <a:p>
            <a:pPr algn="ctr"/>
            <a:r>
              <a:rPr lang="en-US" altLang="ko-KR" sz="1600" b="1" dirty="0" smtClean="0">
                <a:solidFill>
                  <a:schemeClr val="bg1"/>
                </a:solidFill>
                <a:latin typeface="Times New Roman" panose="02020603050405020304" pitchFamily="18" charset="0"/>
                <a:cs typeface="Times New Roman" panose="02020603050405020304" pitchFamily="18" charset="0"/>
              </a:rPr>
              <a:t>Evolution Of</a:t>
            </a:r>
          </a:p>
          <a:p>
            <a:pPr algn="ctr"/>
            <a:r>
              <a:rPr lang="en-US" altLang="ko-KR" sz="1600" b="1" dirty="0" err="1" smtClean="0">
                <a:solidFill>
                  <a:schemeClr val="bg1"/>
                </a:solidFill>
                <a:latin typeface="Times New Roman" panose="02020603050405020304" pitchFamily="18" charset="0"/>
                <a:cs typeface="Times New Roman" panose="02020603050405020304" pitchFamily="18" charset="0"/>
              </a:rPr>
              <a:t>IoT</a:t>
            </a:r>
            <a:endParaRPr lang="ko-KR" altLang="en-US" sz="16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458481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Dht11 interfacing with raspberry pi</a:t>
            </a:r>
            <a:endParaRPr lang="en-US" dirty="0"/>
          </a:p>
        </p:txBody>
      </p:sp>
      <p:pic>
        <p:nvPicPr>
          <p:cNvPr id="4" name="Content Placeholder 5" descr="DHT.jpg"/>
          <p:cNvPicPr>
            <a:picLocks noGrp="1" noChangeAspect="1"/>
          </p:cNvPicPr>
          <p:nvPr>
            <p:ph idx="1"/>
          </p:nvPr>
        </p:nvPicPr>
        <p:blipFill>
          <a:blip r:embed="rId2" cstate="print"/>
          <a:stretch>
            <a:fillRect/>
          </a:stretch>
        </p:blipFill>
        <p:spPr>
          <a:xfrm>
            <a:off x="2750171" y="2620270"/>
            <a:ext cx="6267796" cy="3354185"/>
          </a:xfrm>
        </p:spPr>
      </p:pic>
    </p:spTree>
    <p:extLst>
      <p:ext uri="{BB962C8B-B14F-4D97-AF65-F5344CB8AC3E}">
        <p14:creationId xmlns:p14="http://schemas.microsoft.com/office/powerpoint/2010/main" val="41667967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for Transmitting data...</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97300" y="2549281"/>
            <a:ext cx="7973538" cy="3496163"/>
          </a:xfrm>
        </p:spPr>
      </p:pic>
    </p:spTree>
    <p:extLst>
      <p:ext uri="{BB962C8B-B14F-4D97-AF65-F5344CB8AC3E}">
        <p14:creationId xmlns:p14="http://schemas.microsoft.com/office/powerpoint/2010/main" val="291826033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for Receiving data...</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1583" y="2084832"/>
            <a:ext cx="7865162" cy="4116347"/>
          </a:xfrm>
          <a:prstGeom prst="rect">
            <a:avLst/>
          </a:prstGeom>
        </p:spPr>
      </p:pic>
    </p:spTree>
    <p:extLst>
      <p:ext uri="{BB962C8B-B14F-4D97-AF65-F5344CB8AC3E}">
        <p14:creationId xmlns:p14="http://schemas.microsoft.com/office/powerpoint/2010/main" val="403196171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Resultant </a:t>
            </a:r>
            <a:r>
              <a:rPr lang="en-US" dirty="0" smtClean="0"/>
              <a:t>Output</a:t>
            </a:r>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37380"/>
          <a:stretch/>
        </p:blipFill>
        <p:spPr>
          <a:xfrm>
            <a:off x="1842351" y="1963711"/>
            <a:ext cx="8335970" cy="3807502"/>
          </a:xfrm>
          <a:prstGeom prst="rect">
            <a:avLst/>
          </a:prstGeom>
        </p:spPr>
      </p:pic>
    </p:spTree>
    <p:extLst>
      <p:ext uri="{BB962C8B-B14F-4D97-AF65-F5344CB8AC3E}">
        <p14:creationId xmlns:p14="http://schemas.microsoft.com/office/powerpoint/2010/main" val="371483019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 automation using raspberry pi</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993178" y="2287664"/>
            <a:ext cx="5781781" cy="4019397"/>
          </a:xfrm>
        </p:spPr>
      </p:pic>
    </p:spTree>
    <p:extLst>
      <p:ext uri="{BB962C8B-B14F-4D97-AF65-F5344CB8AC3E}">
        <p14:creationId xmlns:p14="http://schemas.microsoft.com/office/powerpoint/2010/main" val="282521306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 automation using </a:t>
            </a:r>
            <a:r>
              <a:rPr lang="en-US" dirty="0"/>
              <a:t>raspberry pi</a:t>
            </a:r>
          </a:p>
        </p:txBody>
      </p:sp>
      <p:sp>
        <p:nvSpPr>
          <p:cNvPr id="3" name="Content Placeholder 2"/>
          <p:cNvSpPr>
            <a:spLocks noGrp="1"/>
          </p:cNvSpPr>
          <p:nvPr>
            <p:ph idx="1"/>
          </p:nvPr>
        </p:nvSpPr>
        <p:spPr>
          <a:xfrm>
            <a:off x="868552" y="2569335"/>
            <a:ext cx="9720073" cy="4023360"/>
          </a:xfrm>
        </p:spPr>
        <p:txBody>
          <a:bodyPr/>
          <a:lstStyle/>
          <a:p>
            <a:r>
              <a:rPr lang="en-US" b="1" dirty="0">
                <a:latin typeface="Times New Roman" panose="02020603050405020304" pitchFamily="18" charset="0"/>
                <a:cs typeface="Times New Roman" panose="02020603050405020304" pitchFamily="18" charset="0"/>
              </a:rPr>
              <a:t>Create </a:t>
            </a:r>
            <a:r>
              <a:rPr lang="en-US" b="1" dirty="0" err="1" smtClean="0">
                <a:latin typeface="Times New Roman" panose="02020603050405020304" pitchFamily="18" charset="0"/>
                <a:cs typeface="Times New Roman" panose="02020603050405020304" pitchFamily="18" charset="0"/>
              </a:rPr>
              <a:t>Thingspeak</a:t>
            </a:r>
            <a:r>
              <a:rPr lang="en-US" b="1" dirty="0" smtClean="0">
                <a:latin typeface="Times New Roman" panose="02020603050405020304" pitchFamily="18" charset="0"/>
                <a:cs typeface="Times New Roman" panose="02020603050405020304" pitchFamily="18" charset="0"/>
              </a:rPr>
              <a:t> account</a:t>
            </a:r>
            <a:endParaRPr lang="en-US" b="1" dirty="0">
              <a:latin typeface="Times New Roman" panose="02020603050405020304" pitchFamily="18" charset="0"/>
              <a:cs typeface="Times New Roman" panose="02020603050405020304" pitchFamily="18" charset="0"/>
            </a:endParaRPr>
          </a:p>
          <a:p>
            <a:pPr marL="0" indent="0">
              <a:buNone/>
            </a:pPr>
            <a:r>
              <a:rPr lang="en-US" b="1" dirty="0">
                <a:solidFill>
                  <a:srgbClr val="FF0000"/>
                </a:solidFill>
                <a:latin typeface="Times New Roman" panose="02020603050405020304" pitchFamily="18" charset="0"/>
                <a:cs typeface="Times New Roman" panose="02020603050405020304" pitchFamily="18" charset="0"/>
              </a:rPr>
              <a:t>                                               </a:t>
            </a:r>
            <a:r>
              <a:rPr lang="en-US" b="1" i="1" dirty="0" smtClean="0">
                <a:solidFill>
                  <a:srgbClr val="FF0000"/>
                </a:solidFill>
                <a:latin typeface="Times New Roman" panose="02020603050405020304" pitchFamily="18" charset="0"/>
                <a:cs typeface="Times New Roman" panose="02020603050405020304" pitchFamily="18" charset="0"/>
              </a:rPr>
              <a:t>www.thingspeak.com</a:t>
            </a:r>
            <a:endParaRPr lang="en-US" b="1" i="1" dirty="0">
              <a:solidFill>
                <a:srgbClr val="FF0000"/>
              </a:solidFill>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Create new channel </a:t>
            </a:r>
          </a:p>
          <a:p>
            <a:r>
              <a:rPr lang="en-US" b="1" dirty="0" smtClean="0">
                <a:latin typeface="Times New Roman" panose="02020603050405020304" pitchFamily="18" charset="0"/>
                <a:cs typeface="Times New Roman" panose="02020603050405020304" pitchFamily="18" charset="0"/>
              </a:rPr>
              <a:t>Get API key</a:t>
            </a:r>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Edit the code and then run</a:t>
            </a:r>
          </a:p>
          <a:p>
            <a:pPr marL="0" indent="0">
              <a:buNone/>
            </a:pPr>
            <a:endParaRPr lang="en-US" dirty="0">
              <a:solidFill>
                <a:srgbClr val="FF0000"/>
              </a:solidFill>
            </a:endParaRPr>
          </a:p>
          <a:p>
            <a:endParaRPr lang="en-US" dirty="0"/>
          </a:p>
        </p:txBody>
      </p:sp>
      <p:pic>
        <p:nvPicPr>
          <p:cNvPr id="1028" name="Picture 4" descr="Raspberry Pi Projects: Raspberry Pi IoT Performance Monitor with ThingSpeak"/>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13465" y="3863661"/>
            <a:ext cx="4013737" cy="2047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670841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Led interfacing with raspberry pi</a:t>
            </a:r>
            <a:endParaRPr lang="en-US" dirty="0"/>
          </a:p>
        </p:txBody>
      </p:sp>
      <p:pic>
        <p:nvPicPr>
          <p:cNvPr id="4" name="Picture 10"/>
          <p:cNvPicPr>
            <a:picLocks noGrp="1" noChangeAspect="1" noChangeArrowheads="1"/>
          </p:cNvPicPr>
          <p:nvPr>
            <p:ph idx="1"/>
          </p:nvPr>
        </p:nvPicPr>
        <p:blipFill>
          <a:blip r:embed="rId2"/>
          <a:stretch>
            <a:fillRect/>
          </a:stretch>
        </p:blipFill>
        <p:spPr bwMode="auto">
          <a:xfrm>
            <a:off x="3369866" y="2286000"/>
            <a:ext cx="5028406" cy="4022725"/>
          </a:xfrm>
          <a:prstGeom prst="rect">
            <a:avLst/>
          </a:prstGeom>
          <a:noFill/>
        </p:spPr>
      </p:pic>
    </p:spTree>
    <p:extLst>
      <p:ext uri="{BB962C8B-B14F-4D97-AF65-F5344CB8AC3E}">
        <p14:creationId xmlns:p14="http://schemas.microsoft.com/office/powerpoint/2010/main" val="367807997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Programming code</a:t>
            </a:r>
            <a:endParaRPr lang="en-US" dirty="0"/>
          </a:p>
        </p:txBody>
      </p:sp>
      <p:pic>
        <p:nvPicPr>
          <p:cNvPr id="4" name="Content Placeholder 3"/>
          <p:cNvPicPr>
            <a:picLocks noGrp="1" noChangeAspect="1"/>
          </p:cNvPicPr>
          <p:nvPr>
            <p:ph idx="1"/>
          </p:nvPr>
        </p:nvPicPr>
        <p:blipFill>
          <a:blip r:embed="rId2"/>
          <a:stretch>
            <a:fillRect/>
          </a:stretch>
        </p:blipFill>
        <p:spPr>
          <a:xfrm>
            <a:off x="1625269" y="2286000"/>
            <a:ext cx="8517600" cy="4022725"/>
          </a:xfrm>
          <a:prstGeom prst="rect">
            <a:avLst/>
          </a:prstGeom>
        </p:spPr>
      </p:pic>
    </p:spTree>
    <p:extLst>
      <p:ext uri="{BB962C8B-B14F-4D97-AF65-F5344CB8AC3E}">
        <p14:creationId xmlns:p14="http://schemas.microsoft.com/office/powerpoint/2010/main" val="332020363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What are some negative viewpoints on IoT? - Quora"/>
          <p:cNvSpPr>
            <a:spLocks noChangeAspect="1" noChangeArrowheads="1"/>
          </p:cNvSpPr>
          <p:nvPr/>
        </p:nvSpPr>
        <p:spPr bwMode="auto">
          <a:xfrm>
            <a:off x="155574"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Baskerville Old Face" panose="02020602080505020303" pitchFamily="18" charset="0"/>
            </a:endParaRPr>
          </a:p>
        </p:txBody>
      </p:sp>
      <p:pic>
        <p:nvPicPr>
          <p:cNvPr id="5" name="Picture 4"/>
          <p:cNvPicPr>
            <a:picLocks noChangeAspect="1"/>
          </p:cNvPicPr>
          <p:nvPr/>
        </p:nvPicPr>
        <p:blipFill>
          <a:blip r:embed="rId2"/>
          <a:stretch>
            <a:fillRect/>
          </a:stretch>
        </p:blipFill>
        <p:spPr>
          <a:xfrm>
            <a:off x="0" y="0"/>
            <a:ext cx="12192000" cy="6858000"/>
          </a:xfrm>
          <a:prstGeom prst="rect">
            <a:avLst/>
          </a:prstGeom>
        </p:spPr>
      </p:pic>
      <p:sp>
        <p:nvSpPr>
          <p:cNvPr id="8" name="Content Placeholder 2"/>
          <p:cNvSpPr>
            <a:spLocks noGrp="1"/>
          </p:cNvSpPr>
          <p:nvPr>
            <p:ph idx="1"/>
          </p:nvPr>
        </p:nvSpPr>
        <p:spPr>
          <a:xfrm>
            <a:off x="7245927" y="4059380"/>
            <a:ext cx="3923747" cy="2410691"/>
          </a:xfrm>
        </p:spPr>
        <p:txBody>
          <a:bodyPr>
            <a:noAutofit/>
          </a:bodyPr>
          <a:lstStyle/>
          <a:p>
            <a:pPr>
              <a:buFont typeface="Wingdings" panose="05000000000000000000" pitchFamily="2" charset="2"/>
              <a:buChar char="Ø"/>
            </a:pPr>
            <a:r>
              <a:rPr lang="en-US" sz="1800" dirty="0" smtClean="0">
                <a:solidFill>
                  <a:schemeClr val="bg1"/>
                </a:solidFill>
                <a:latin typeface="Baskerville Old Face" panose="02020602080505020303" pitchFamily="18" charset="0"/>
              </a:rPr>
              <a:t> Outdated </a:t>
            </a:r>
            <a:r>
              <a:rPr lang="en-US" sz="1800" dirty="0">
                <a:solidFill>
                  <a:schemeClr val="bg1"/>
                </a:solidFill>
                <a:latin typeface="Baskerville Old Face" panose="02020602080505020303" pitchFamily="18" charset="0"/>
              </a:rPr>
              <a:t>hardware and software. </a:t>
            </a:r>
            <a:r>
              <a:rPr lang="en-US" sz="1800" dirty="0" smtClean="0">
                <a:solidFill>
                  <a:schemeClr val="bg1"/>
                </a:solidFill>
                <a:latin typeface="Baskerville Old Face" panose="02020602080505020303" pitchFamily="18" charset="0"/>
              </a:rPr>
              <a:t>...</a:t>
            </a:r>
          </a:p>
          <a:p>
            <a:pPr>
              <a:buFont typeface="Wingdings" panose="05000000000000000000" pitchFamily="2" charset="2"/>
              <a:buChar char="Ø"/>
            </a:pPr>
            <a:r>
              <a:rPr lang="en-US" sz="1800" dirty="0" smtClean="0">
                <a:solidFill>
                  <a:schemeClr val="bg1"/>
                </a:solidFill>
                <a:latin typeface="Baskerville Old Face" panose="02020602080505020303" pitchFamily="18" charset="0"/>
              </a:rPr>
              <a:t> Use </a:t>
            </a:r>
            <a:r>
              <a:rPr lang="en-US" sz="1800" dirty="0">
                <a:solidFill>
                  <a:schemeClr val="bg1"/>
                </a:solidFill>
                <a:latin typeface="Baskerville Old Face" panose="02020602080505020303" pitchFamily="18" charset="0"/>
              </a:rPr>
              <a:t>of weak and default credentials. </a:t>
            </a:r>
            <a:r>
              <a:rPr lang="en-US" sz="1800" dirty="0" smtClean="0">
                <a:solidFill>
                  <a:schemeClr val="bg1"/>
                </a:solidFill>
                <a:latin typeface="Baskerville Old Face" panose="02020602080505020303" pitchFamily="18" charset="0"/>
              </a:rPr>
              <a:t>...</a:t>
            </a:r>
          </a:p>
          <a:p>
            <a:pPr>
              <a:buFont typeface="Wingdings" panose="05000000000000000000" pitchFamily="2" charset="2"/>
              <a:buChar char="Ø"/>
            </a:pPr>
            <a:r>
              <a:rPr lang="en-US" sz="1800" dirty="0" smtClean="0">
                <a:solidFill>
                  <a:schemeClr val="bg1"/>
                </a:solidFill>
                <a:latin typeface="Baskerville Old Face" panose="02020602080505020303" pitchFamily="18" charset="0"/>
              </a:rPr>
              <a:t> Malware </a:t>
            </a:r>
            <a:r>
              <a:rPr lang="en-US" sz="1800" dirty="0">
                <a:solidFill>
                  <a:schemeClr val="bg1"/>
                </a:solidFill>
                <a:latin typeface="Baskerville Old Face" panose="02020602080505020303" pitchFamily="18" charset="0"/>
              </a:rPr>
              <a:t>and </a:t>
            </a:r>
            <a:r>
              <a:rPr lang="en-US" sz="1800" dirty="0" smtClean="0">
                <a:solidFill>
                  <a:schemeClr val="bg1"/>
                </a:solidFill>
                <a:latin typeface="Baskerville Old Face" panose="02020602080505020303" pitchFamily="18" charset="0"/>
              </a:rPr>
              <a:t>ransom ware. ...</a:t>
            </a:r>
          </a:p>
          <a:p>
            <a:pPr>
              <a:buFont typeface="Wingdings" panose="05000000000000000000" pitchFamily="2" charset="2"/>
              <a:buChar char="Ø"/>
            </a:pPr>
            <a:r>
              <a:rPr lang="en-US" sz="1800" dirty="0" smtClean="0">
                <a:solidFill>
                  <a:schemeClr val="bg1"/>
                </a:solidFill>
                <a:latin typeface="Baskerville Old Face" panose="02020602080505020303" pitchFamily="18" charset="0"/>
              </a:rPr>
              <a:t> Predicting </a:t>
            </a:r>
            <a:r>
              <a:rPr lang="en-US" sz="1800" dirty="0">
                <a:solidFill>
                  <a:schemeClr val="bg1"/>
                </a:solidFill>
                <a:latin typeface="Baskerville Old Face" panose="02020602080505020303" pitchFamily="18" charset="0"/>
              </a:rPr>
              <a:t>and preventing attacks. </a:t>
            </a:r>
            <a:r>
              <a:rPr lang="en-US" sz="1800" dirty="0" smtClean="0">
                <a:solidFill>
                  <a:schemeClr val="bg1"/>
                </a:solidFill>
                <a:latin typeface="Baskerville Old Face" panose="02020602080505020303" pitchFamily="18" charset="0"/>
              </a:rPr>
              <a:t>...</a:t>
            </a:r>
          </a:p>
          <a:p>
            <a:pPr>
              <a:buFont typeface="Wingdings" panose="05000000000000000000" pitchFamily="2" charset="2"/>
              <a:buChar char="Ø"/>
            </a:pPr>
            <a:r>
              <a:rPr lang="en-US" sz="1800" dirty="0" smtClean="0">
                <a:solidFill>
                  <a:schemeClr val="bg1"/>
                </a:solidFill>
                <a:latin typeface="Baskerville Old Face" panose="02020602080505020303" pitchFamily="18" charset="0"/>
              </a:rPr>
              <a:t> Difficult </a:t>
            </a:r>
            <a:r>
              <a:rPr lang="en-US" sz="1800" dirty="0">
                <a:solidFill>
                  <a:schemeClr val="bg1"/>
                </a:solidFill>
                <a:latin typeface="Baskerville Old Face" panose="02020602080505020303" pitchFamily="18" charset="0"/>
              </a:rPr>
              <a:t>to find if a device is affected. </a:t>
            </a:r>
            <a:r>
              <a:rPr lang="en-US" sz="1800" dirty="0" smtClean="0">
                <a:solidFill>
                  <a:schemeClr val="bg1"/>
                </a:solidFill>
                <a:latin typeface="Baskerville Old Face" panose="02020602080505020303" pitchFamily="18" charset="0"/>
              </a:rPr>
              <a:t>...</a:t>
            </a:r>
          </a:p>
          <a:p>
            <a:pPr>
              <a:buFont typeface="Wingdings" panose="05000000000000000000" pitchFamily="2" charset="2"/>
              <a:buChar char="Ø"/>
            </a:pPr>
            <a:r>
              <a:rPr lang="en-US" sz="1800" dirty="0">
                <a:solidFill>
                  <a:schemeClr val="bg1"/>
                </a:solidFill>
                <a:latin typeface="Baskerville Old Face" panose="02020602080505020303" pitchFamily="18" charset="0"/>
              </a:rPr>
              <a:t> </a:t>
            </a:r>
            <a:r>
              <a:rPr lang="en-US" sz="1800" dirty="0" smtClean="0">
                <a:solidFill>
                  <a:schemeClr val="bg1"/>
                </a:solidFill>
                <a:latin typeface="Baskerville Old Face" panose="02020602080505020303" pitchFamily="18" charset="0"/>
              </a:rPr>
              <a:t>Data </a:t>
            </a:r>
            <a:r>
              <a:rPr lang="en-US" sz="1800" dirty="0">
                <a:solidFill>
                  <a:schemeClr val="bg1"/>
                </a:solidFill>
                <a:latin typeface="Baskerville Old Face" panose="02020602080505020303" pitchFamily="18" charset="0"/>
              </a:rPr>
              <a:t>protection and </a:t>
            </a:r>
            <a:r>
              <a:rPr lang="en-US" sz="1800" b="1" dirty="0">
                <a:solidFill>
                  <a:schemeClr val="bg1"/>
                </a:solidFill>
                <a:latin typeface="Baskerville Old Face" panose="02020602080505020303" pitchFamily="18" charset="0"/>
              </a:rPr>
              <a:t>security</a:t>
            </a:r>
            <a:r>
              <a:rPr lang="en-US" sz="1800" dirty="0">
                <a:solidFill>
                  <a:schemeClr val="bg1"/>
                </a:solidFill>
                <a:latin typeface="Baskerville Old Face" panose="02020602080505020303" pitchFamily="18" charset="0"/>
              </a:rPr>
              <a:t> challenges.</a:t>
            </a:r>
          </a:p>
        </p:txBody>
      </p:sp>
      <p:sp>
        <p:nvSpPr>
          <p:cNvPr id="10" name="Title 1"/>
          <p:cNvSpPr>
            <a:spLocks noGrp="1"/>
          </p:cNvSpPr>
          <p:nvPr>
            <p:ph type="title"/>
          </p:nvPr>
        </p:nvSpPr>
        <p:spPr/>
        <p:txBody>
          <a:bodyPr>
            <a:normAutofit/>
          </a:bodyPr>
          <a:lstStyle/>
          <a:p>
            <a:r>
              <a:rPr lang="en-IN" sz="5400" dirty="0">
                <a:solidFill>
                  <a:schemeClr val="bg1"/>
                </a:solidFill>
              </a:rPr>
              <a:t>TECHNOLOGICAL CHALLENGES OF </a:t>
            </a:r>
            <a:r>
              <a:rPr lang="en-IN" sz="5400" dirty="0" err="1">
                <a:solidFill>
                  <a:schemeClr val="bg1"/>
                </a:solidFill>
              </a:rPr>
              <a:t>IoT</a:t>
            </a:r>
            <a:endParaRPr lang="en-US" dirty="0">
              <a:solidFill>
                <a:schemeClr val="bg1"/>
              </a:solidFill>
            </a:endParaRPr>
          </a:p>
        </p:txBody>
      </p:sp>
    </p:spTree>
    <p:extLst>
      <p:ext uri="{BB962C8B-B14F-4D97-AF65-F5344CB8AC3E}">
        <p14:creationId xmlns:p14="http://schemas.microsoft.com/office/powerpoint/2010/main" val="289141888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pic>
        <p:nvPicPr>
          <p:cNvPr id="4" name="Picture 2"/>
          <p:cNvPicPr>
            <a:picLocks noGrp="1" noChangeAspect="1" noChangeArrowheads="1"/>
          </p:cNvPicPr>
          <p:nvPr>
            <p:ph idx="1"/>
          </p:nvPr>
        </p:nvPicPr>
        <p:blipFill rotWithShape="1">
          <a:blip r:embed="rId2"/>
          <a:srcRect l="18446" t="16876" r="19974" b="12176"/>
          <a:stretch/>
        </p:blipFill>
        <p:spPr bwMode="auto">
          <a:xfrm>
            <a:off x="2108800" y="1731818"/>
            <a:ext cx="7550727" cy="5126182"/>
          </a:xfrm>
          <a:prstGeom prst="rect">
            <a:avLst/>
          </a:prstGeom>
          <a:noFill/>
          <a:ln w="9525">
            <a:noFill/>
            <a:miter lim="800000"/>
            <a:headEnd/>
            <a:tailEnd/>
          </a:ln>
          <a:effectLst/>
        </p:spPr>
      </p:pic>
    </p:spTree>
    <p:extLst>
      <p:ext uri="{BB962C8B-B14F-4D97-AF65-F5344CB8AC3E}">
        <p14:creationId xmlns:p14="http://schemas.microsoft.com/office/powerpoint/2010/main" val="39474528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layers of </a:t>
            </a:r>
            <a:r>
              <a:rPr lang="en-US" dirty="0" err="1" smtClean="0"/>
              <a:t>Iot</a:t>
            </a:r>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8990" y="2084832"/>
            <a:ext cx="5080457" cy="4193968"/>
          </a:xfrm>
          <a:prstGeom prst="rect">
            <a:avLst/>
          </a:prstGeom>
        </p:spPr>
      </p:pic>
    </p:spTree>
    <p:extLst>
      <p:ext uri="{BB962C8B-B14F-4D97-AF65-F5344CB8AC3E}">
        <p14:creationId xmlns:p14="http://schemas.microsoft.com/office/powerpoint/2010/main" val="46092066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Any queries?</a:t>
            </a:r>
            <a:endParaRPr lang="en-US" dirty="0"/>
          </a:p>
        </p:txBody>
      </p:sp>
      <p:pic>
        <p:nvPicPr>
          <p:cNvPr id="2050" name="Picture 2" descr="Are Doubts Acceptable in Theosophy?"/>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906513" y="2084832"/>
            <a:ext cx="5630061" cy="3410426"/>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5721543" y="3974782"/>
            <a:ext cx="1565507" cy="1520476"/>
            <a:chOff x="3592654" y="1960064"/>
            <a:chExt cx="1295380" cy="1295380"/>
          </a:xfrm>
          <a:solidFill>
            <a:schemeClr val="accent2"/>
          </a:solidFill>
        </p:grpSpPr>
        <p:sp>
          <p:nvSpPr>
            <p:cNvPr id="9" name="Oval 8"/>
            <p:cNvSpPr/>
            <p:nvPr/>
          </p:nvSpPr>
          <p:spPr>
            <a:xfrm>
              <a:off x="3592654" y="1960064"/>
              <a:ext cx="1295380" cy="12953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accent1"/>
                </a:solidFill>
              </a:endParaRPr>
            </a:p>
          </p:txBody>
        </p:sp>
        <p:sp>
          <p:nvSpPr>
            <p:cNvPr id="10" name="Oval 9"/>
            <p:cNvSpPr/>
            <p:nvPr/>
          </p:nvSpPr>
          <p:spPr>
            <a:xfrm>
              <a:off x="3700283" y="2067693"/>
              <a:ext cx="1080120" cy="1080120"/>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grpSp>
      <p:sp>
        <p:nvSpPr>
          <p:cNvPr id="11" name="Freeform: Shape 16">
            <a:extLst>
              <a:ext uri="{FF2B5EF4-FFF2-40B4-BE49-F238E27FC236}">
                <a16:creationId xmlns:a16="http://schemas.microsoft.com/office/drawing/2014/main" xmlns="" id="{4357D844-EC0D-461D-938E-07B65FC04516}"/>
              </a:ext>
            </a:extLst>
          </p:cNvPr>
          <p:cNvSpPr/>
          <p:nvPr/>
        </p:nvSpPr>
        <p:spPr>
          <a:xfrm>
            <a:off x="6131859" y="4558553"/>
            <a:ext cx="806823" cy="397946"/>
          </a:xfrm>
          <a:custGeom>
            <a:avLst/>
            <a:gdLst/>
            <a:ahLst/>
            <a:cxnLst/>
            <a:rect l="l" t="t" r="r" b="b"/>
            <a:pathLst>
              <a:path w="1862733" h="866179">
                <a:moveTo>
                  <a:pt x="794147" y="204787"/>
                </a:moveTo>
                <a:cubicBezTo>
                  <a:pt x="745605" y="204787"/>
                  <a:pt x="701637" y="218416"/>
                  <a:pt x="662244" y="245673"/>
                </a:cubicBezTo>
                <a:cubicBezTo>
                  <a:pt x="622851" y="272930"/>
                  <a:pt x="594798" y="309240"/>
                  <a:pt x="578086" y="354601"/>
                </a:cubicBezTo>
                <a:cubicBezTo>
                  <a:pt x="568536" y="380467"/>
                  <a:pt x="563761" y="406729"/>
                  <a:pt x="563761" y="433387"/>
                </a:cubicBezTo>
                <a:cubicBezTo>
                  <a:pt x="563761" y="488299"/>
                  <a:pt x="582064" y="537440"/>
                  <a:pt x="618670" y="580811"/>
                </a:cubicBezTo>
                <a:cubicBezTo>
                  <a:pt x="664031" y="634532"/>
                  <a:pt x="722524" y="661392"/>
                  <a:pt x="794147" y="661392"/>
                </a:cubicBezTo>
                <a:cubicBezTo>
                  <a:pt x="865771" y="661392"/>
                  <a:pt x="924462" y="634733"/>
                  <a:pt x="970220" y="581415"/>
                </a:cubicBezTo>
                <a:cubicBezTo>
                  <a:pt x="1006826" y="538838"/>
                  <a:pt x="1025128" y="489496"/>
                  <a:pt x="1025128" y="433387"/>
                </a:cubicBezTo>
                <a:cubicBezTo>
                  <a:pt x="1025128" y="376088"/>
                  <a:pt x="1006826" y="326547"/>
                  <a:pt x="970220" y="284764"/>
                </a:cubicBezTo>
                <a:cubicBezTo>
                  <a:pt x="923265" y="231446"/>
                  <a:pt x="864574" y="204787"/>
                  <a:pt x="794147" y="204787"/>
                </a:cubicBezTo>
                <a:close/>
                <a:moveTo>
                  <a:pt x="1304330" y="24408"/>
                </a:moveTo>
                <a:lnTo>
                  <a:pt x="1862733" y="24408"/>
                </a:lnTo>
                <a:lnTo>
                  <a:pt x="1862733" y="200620"/>
                </a:lnTo>
                <a:lnTo>
                  <a:pt x="1687711" y="200620"/>
                </a:lnTo>
                <a:lnTo>
                  <a:pt x="1687711" y="837009"/>
                </a:lnTo>
                <a:lnTo>
                  <a:pt x="1476375" y="837009"/>
                </a:lnTo>
                <a:lnTo>
                  <a:pt x="1476375" y="200620"/>
                </a:lnTo>
                <a:lnTo>
                  <a:pt x="1304330" y="200620"/>
                </a:lnTo>
                <a:close/>
                <a:moveTo>
                  <a:pt x="0" y="24408"/>
                </a:moveTo>
                <a:lnTo>
                  <a:pt x="211336" y="24408"/>
                </a:lnTo>
                <a:lnTo>
                  <a:pt x="211336" y="837009"/>
                </a:lnTo>
                <a:lnTo>
                  <a:pt x="0" y="837009"/>
                </a:lnTo>
                <a:close/>
                <a:moveTo>
                  <a:pt x="794147" y="0"/>
                </a:moveTo>
                <a:cubicBezTo>
                  <a:pt x="937022" y="0"/>
                  <a:pt x="1050330" y="47426"/>
                  <a:pt x="1134071" y="142280"/>
                </a:cubicBezTo>
                <a:cubicBezTo>
                  <a:pt x="1207493" y="225623"/>
                  <a:pt x="1244204" y="322659"/>
                  <a:pt x="1244204" y="433387"/>
                </a:cubicBezTo>
                <a:cubicBezTo>
                  <a:pt x="1244204" y="543719"/>
                  <a:pt x="1207493" y="640556"/>
                  <a:pt x="1134071" y="723900"/>
                </a:cubicBezTo>
                <a:cubicBezTo>
                  <a:pt x="1050330" y="818753"/>
                  <a:pt x="937022" y="866179"/>
                  <a:pt x="794147" y="866179"/>
                </a:cubicBezTo>
                <a:cubicBezTo>
                  <a:pt x="651669" y="866179"/>
                  <a:pt x="538560" y="818753"/>
                  <a:pt x="454819" y="723900"/>
                </a:cubicBezTo>
                <a:cubicBezTo>
                  <a:pt x="381397" y="640556"/>
                  <a:pt x="344686" y="543719"/>
                  <a:pt x="344686" y="433387"/>
                </a:cubicBezTo>
                <a:cubicBezTo>
                  <a:pt x="344686" y="382984"/>
                  <a:pt x="354608" y="331291"/>
                  <a:pt x="374452" y="278308"/>
                </a:cubicBezTo>
                <a:cubicBezTo>
                  <a:pt x="394296" y="225326"/>
                  <a:pt x="420886" y="179983"/>
                  <a:pt x="454224" y="142280"/>
                </a:cubicBezTo>
                <a:cubicBezTo>
                  <a:pt x="537964" y="47426"/>
                  <a:pt x="651272" y="0"/>
                  <a:pt x="794147"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95000"/>
                  <a:lumOff val="5000"/>
                </a:schemeClr>
              </a:solidFill>
            </a:endParaRPr>
          </a:p>
        </p:txBody>
      </p:sp>
      <p:sp>
        <p:nvSpPr>
          <p:cNvPr id="3" name="Rectangle 2"/>
          <p:cNvSpPr/>
          <p:nvPr/>
        </p:nvSpPr>
        <p:spPr>
          <a:xfrm rot="19503422">
            <a:off x="4987750" y="1623167"/>
            <a:ext cx="516488" cy="923330"/>
          </a:xfrm>
          <a:prstGeom prst="rect">
            <a:avLst/>
          </a:prstGeom>
          <a:noFill/>
        </p:spPr>
        <p:txBody>
          <a:bodyPr wrap="none" lIns="91440" tIns="45720" rIns="91440" bIns="45720">
            <a:spAutoFit/>
          </a:bodyPr>
          <a:lstStyle/>
          <a:p>
            <a:pPr algn="ctr"/>
            <a:r>
              <a:rPr lang="en-US" sz="5400" b="1" cap="none" spc="0" dirty="0" smtClean="0">
                <a:ln w="22225">
                  <a:solidFill>
                    <a:schemeClr val="accent2"/>
                  </a:solidFill>
                  <a:prstDash val="solid"/>
                </a:ln>
                <a:solidFill>
                  <a:schemeClr val="accent2">
                    <a:lumMod val="40000"/>
                    <a:lumOff val="60000"/>
                  </a:schemeClr>
                </a:solidFill>
                <a:effectLst/>
              </a:rPr>
              <a:t>?</a:t>
            </a:r>
            <a:endParaRPr lang="en-US" sz="5400" b="1" cap="none" spc="0" dirty="0">
              <a:ln w="22225">
                <a:solidFill>
                  <a:schemeClr val="accent2"/>
                </a:solidFill>
                <a:prstDash val="solid"/>
              </a:ln>
              <a:solidFill>
                <a:schemeClr val="accent2">
                  <a:lumMod val="40000"/>
                  <a:lumOff val="60000"/>
                </a:schemeClr>
              </a:solidFill>
              <a:effectLst/>
            </a:endParaRPr>
          </a:p>
        </p:txBody>
      </p:sp>
      <p:sp>
        <p:nvSpPr>
          <p:cNvPr id="4" name="Rectangle 3"/>
          <p:cNvSpPr/>
          <p:nvPr/>
        </p:nvSpPr>
        <p:spPr>
          <a:xfrm>
            <a:off x="5721543" y="1249645"/>
            <a:ext cx="516488"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smtClean="0">
                <a:ln/>
                <a:solidFill>
                  <a:schemeClr val="accent4"/>
                </a:solidFill>
                <a:effectLst/>
              </a:rPr>
              <a:t>?</a:t>
            </a:r>
            <a:endParaRPr lang="en-US" sz="5400" b="1" cap="none" spc="0" dirty="0">
              <a:ln/>
              <a:solidFill>
                <a:schemeClr val="accent4"/>
              </a:solidFill>
              <a:effectLst/>
            </a:endParaRPr>
          </a:p>
        </p:txBody>
      </p:sp>
      <p:sp>
        <p:nvSpPr>
          <p:cNvPr id="5" name="Rectangle 4"/>
          <p:cNvSpPr/>
          <p:nvPr/>
        </p:nvSpPr>
        <p:spPr>
          <a:xfrm rot="1719153">
            <a:off x="6427775" y="1533665"/>
            <a:ext cx="516488" cy="923330"/>
          </a:xfrm>
          <a:prstGeom prst="rect">
            <a:avLst/>
          </a:prstGeom>
          <a:noFill/>
        </p:spPr>
        <p:txBody>
          <a:bodyPr wrap="none" lIns="91440" tIns="45720" rIns="91440" bIns="45720">
            <a:spAutoFit/>
          </a:bodyPr>
          <a:lstStyle/>
          <a:p>
            <a:pPr algn="ctr"/>
            <a:r>
              <a:rPr lang="en-US" sz="54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t>
            </a:r>
            <a:endPar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393778404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1DF8EF26-7AD5-4E7F-95B3-9A57CF80C483}"/>
              </a:ext>
            </a:extLst>
          </p:cNvPr>
          <p:cNvSpPr txBox="1"/>
          <p:nvPr/>
        </p:nvSpPr>
        <p:spPr>
          <a:xfrm>
            <a:off x="1" y="4174554"/>
            <a:ext cx="12191999" cy="1015663"/>
          </a:xfrm>
          <a:prstGeom prst="rect">
            <a:avLst/>
          </a:prstGeom>
          <a:noFill/>
        </p:spPr>
        <p:txBody>
          <a:bodyPr wrap="square" rtlCol="0" anchor="ctr">
            <a:spAutoFit/>
          </a:bodyPr>
          <a:lstStyle/>
          <a:p>
            <a:pPr algn="ctr"/>
            <a:r>
              <a:rPr lang="en-US" altLang="ko-KR" sz="6000" dirty="0">
                <a:solidFill>
                  <a:schemeClr val="bg1"/>
                </a:solidFill>
                <a:cs typeface="Arial" pitchFamily="34" charset="0"/>
              </a:rPr>
              <a:t>THANK YOU</a:t>
            </a:r>
            <a:endParaRPr lang="ko-KR" altLang="en-US" sz="6000" dirty="0">
              <a:solidFill>
                <a:schemeClr val="bg1"/>
              </a:solidFill>
              <a:cs typeface="Arial" pitchFamily="34" charset="0"/>
            </a:endParaRPr>
          </a:p>
        </p:txBody>
      </p:sp>
      <p:sp>
        <p:nvSpPr>
          <p:cNvPr id="5" name="TextBox 4">
            <a:extLst>
              <a:ext uri="{FF2B5EF4-FFF2-40B4-BE49-F238E27FC236}">
                <a16:creationId xmlns:a16="http://schemas.microsoft.com/office/drawing/2014/main" xmlns="" id="{BADEB2CA-D11F-4CA5-BC5A-6C38FF4BF392}"/>
              </a:ext>
            </a:extLst>
          </p:cNvPr>
          <p:cNvSpPr txBox="1"/>
          <p:nvPr/>
        </p:nvSpPr>
        <p:spPr>
          <a:xfrm>
            <a:off x="51" y="5113885"/>
            <a:ext cx="12191852" cy="379656"/>
          </a:xfrm>
          <a:prstGeom prst="rect">
            <a:avLst/>
          </a:prstGeom>
          <a:noFill/>
        </p:spPr>
        <p:txBody>
          <a:bodyPr wrap="square" rtlCol="0" anchor="ctr">
            <a:spAutoFit/>
          </a:bodyPr>
          <a:lstStyle/>
          <a:p>
            <a:pPr algn="ctr"/>
            <a:r>
              <a:rPr lang="en-US" altLang="ko-KR" sz="1867" dirty="0">
                <a:solidFill>
                  <a:schemeClr val="bg1"/>
                </a:solidFill>
                <a:cs typeface="Arial" pitchFamily="34" charset="0"/>
              </a:rPr>
              <a:t>Insert the Subtitle of Your Presentation</a:t>
            </a:r>
            <a:endParaRPr lang="ko-KR" altLang="en-US" sz="1867" dirty="0">
              <a:solidFill>
                <a:schemeClr val="bg1"/>
              </a:solidFill>
              <a:cs typeface="Arial" pitchFamily="34" charset="0"/>
            </a:endParaRPr>
          </a:p>
        </p:txBody>
      </p:sp>
    </p:spTree>
    <p:extLst>
      <p:ext uri="{BB962C8B-B14F-4D97-AF65-F5344CB8AC3E}">
        <p14:creationId xmlns:p14="http://schemas.microsoft.com/office/powerpoint/2010/main" val="35227769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 &amp; Monitoring</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96439" y="2286000"/>
            <a:ext cx="7175259" cy="4022725"/>
          </a:xfrm>
        </p:spPr>
      </p:pic>
    </p:spTree>
    <p:extLst>
      <p:ext uri="{BB962C8B-B14F-4D97-AF65-F5344CB8AC3E}">
        <p14:creationId xmlns:p14="http://schemas.microsoft.com/office/powerpoint/2010/main" val="6396250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7323" y="585216"/>
            <a:ext cx="9806877" cy="1499616"/>
          </a:xfrm>
        </p:spPr>
        <p:txBody>
          <a:bodyPr/>
          <a:lstStyle/>
          <a:p>
            <a:r>
              <a:rPr lang="en-US" dirty="0" smtClean="0"/>
              <a:t>What if????</a:t>
            </a:r>
            <a:endParaRPr lang="en-US" dirty="0"/>
          </a:p>
        </p:txBody>
      </p:sp>
      <p:pic>
        <p:nvPicPr>
          <p:cNvPr id="7" name="Content Placeholder 6"/>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43204" y="2987280"/>
            <a:ext cx="3209925" cy="1804898"/>
          </a:xfrm>
        </p:spPr>
      </p:pic>
      <p:pic>
        <p:nvPicPr>
          <p:cNvPr id="5" name="videoplaybac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959009" y="1878367"/>
            <a:ext cx="5364162" cy="4022725"/>
          </a:xfrm>
          <a:prstGeom prst="rect">
            <a:avLst/>
          </a:prstGeom>
        </p:spPr>
      </p:pic>
    </p:spTree>
    <p:extLst>
      <p:ext uri="{BB962C8B-B14F-4D97-AF65-F5344CB8AC3E}">
        <p14:creationId xmlns:p14="http://schemas.microsoft.com/office/powerpoint/2010/main" val="12816737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Applications of </a:t>
            </a:r>
            <a:r>
              <a:rPr lang="en-US" dirty="0" err="1" smtClean="0"/>
              <a:t>Iot</a:t>
            </a:r>
            <a:endParaRPr lang="en-US" dirty="0"/>
          </a:p>
        </p:txBody>
      </p:sp>
      <p:sp>
        <p:nvSpPr>
          <p:cNvPr id="14" name="Content Placeholder 13"/>
          <p:cNvSpPr>
            <a:spLocks noGrp="1"/>
          </p:cNvSpPr>
          <p:nvPr>
            <p:ph idx="1"/>
          </p:nvPr>
        </p:nvSpPr>
        <p:spPr>
          <a:xfrm>
            <a:off x="1979741" y="2726110"/>
            <a:ext cx="2996732" cy="3610181"/>
          </a:xfrm>
        </p:spPr>
        <p:txBody>
          <a:bodyPr/>
          <a:lstStyle/>
          <a:p>
            <a:pPr>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Wearable</a:t>
            </a:r>
          </a:p>
          <a:p>
            <a:pPr>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Traffic Monitoring</a:t>
            </a:r>
          </a:p>
          <a:p>
            <a:pPr>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Fleet Management</a:t>
            </a:r>
          </a:p>
          <a:p>
            <a:pPr>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Agriculture</a:t>
            </a:r>
          </a:p>
          <a:p>
            <a:pPr>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Health Care</a:t>
            </a:r>
            <a:endParaRPr lang="en-US" dirty="0">
              <a:latin typeface="Times New Roman" panose="02020603050405020304" pitchFamily="18" charset="0"/>
              <a:cs typeface="Times New Roman" panose="02020603050405020304" pitchFamily="18" charset="0"/>
            </a:endParaRPr>
          </a:p>
        </p:txBody>
      </p:sp>
      <p:sp>
        <p:nvSpPr>
          <p:cNvPr id="3" name="Rectangle 9">
            <a:extLst>
              <a:ext uri="{FF2B5EF4-FFF2-40B4-BE49-F238E27FC236}">
                <a16:creationId xmlns:a16="http://schemas.microsoft.com/office/drawing/2014/main" xmlns="" id="{8CAFCE6E-BFE1-43BD-896F-09AB389E3E9E}"/>
              </a:ext>
            </a:extLst>
          </p:cNvPr>
          <p:cNvSpPr/>
          <p:nvPr/>
        </p:nvSpPr>
        <p:spPr>
          <a:xfrm>
            <a:off x="7393830" y="3192914"/>
            <a:ext cx="2518808" cy="1631644"/>
          </a:xfrm>
          <a:custGeom>
            <a:avLst/>
            <a:gdLst/>
            <a:ahLst/>
            <a:cxnLst/>
            <a:rect l="l" t="t" r="r" b="b"/>
            <a:pathLst>
              <a:path w="3816424" h="2472220">
                <a:moveTo>
                  <a:pt x="1972064" y="0"/>
                </a:moveTo>
                <a:cubicBezTo>
                  <a:pt x="2225646" y="0"/>
                  <a:pt x="2443064" y="140235"/>
                  <a:pt x="2531016" y="340937"/>
                </a:cubicBezTo>
                <a:cubicBezTo>
                  <a:pt x="2600132" y="306460"/>
                  <a:pt x="2678169" y="288032"/>
                  <a:pt x="2760510" y="288032"/>
                </a:cubicBezTo>
                <a:cubicBezTo>
                  <a:pt x="3009887" y="288032"/>
                  <a:pt x="3219786" y="457055"/>
                  <a:pt x="3279705" y="687381"/>
                </a:cubicBezTo>
                <a:cubicBezTo>
                  <a:pt x="3582169" y="717391"/>
                  <a:pt x="3816424" y="950318"/>
                  <a:pt x="3816424" y="1232795"/>
                </a:cubicBezTo>
                <a:lnTo>
                  <a:pt x="3816055" y="1236110"/>
                </a:lnTo>
                <a:cubicBezTo>
                  <a:pt x="3816421" y="1237213"/>
                  <a:pt x="3816424" y="1238319"/>
                  <a:pt x="3816424" y="1239425"/>
                </a:cubicBezTo>
                <a:cubicBezTo>
                  <a:pt x="3816424" y="1544322"/>
                  <a:pt x="3543509" y="1791490"/>
                  <a:pt x="3206852" y="1791490"/>
                </a:cubicBezTo>
                <a:lnTo>
                  <a:pt x="3136943" y="1786289"/>
                </a:lnTo>
                <a:cubicBezTo>
                  <a:pt x="3133151" y="1787239"/>
                  <a:pt x="3129282" y="1787343"/>
                  <a:pt x="3125386" y="1787343"/>
                </a:cubicBezTo>
                <a:lnTo>
                  <a:pt x="3087511" y="1787343"/>
                </a:lnTo>
                <a:cubicBezTo>
                  <a:pt x="3038440" y="1991344"/>
                  <a:pt x="2837482" y="2143516"/>
                  <a:pt x="2597280" y="2143516"/>
                </a:cubicBezTo>
                <a:cubicBezTo>
                  <a:pt x="2532520" y="2143516"/>
                  <a:pt x="2470613" y="2132455"/>
                  <a:pt x="2414162" y="2111319"/>
                </a:cubicBezTo>
                <a:cubicBezTo>
                  <a:pt x="2330064" y="2322315"/>
                  <a:pt x="2106542" y="2472220"/>
                  <a:pt x="1844361" y="2472220"/>
                </a:cubicBezTo>
                <a:cubicBezTo>
                  <a:pt x="1529851" y="2472220"/>
                  <a:pt x="1270971" y="2256501"/>
                  <a:pt x="1241364" y="1979223"/>
                </a:cubicBezTo>
                <a:cubicBezTo>
                  <a:pt x="1233180" y="1981311"/>
                  <a:pt x="1224850" y="1981496"/>
                  <a:pt x="1216474" y="1981496"/>
                </a:cubicBezTo>
                <a:cubicBezTo>
                  <a:pt x="1047138" y="1981496"/>
                  <a:pt x="897304" y="1905869"/>
                  <a:pt x="810084" y="1787343"/>
                </a:cubicBezTo>
                <a:lnTo>
                  <a:pt x="683468" y="1787343"/>
                </a:lnTo>
                <a:lnTo>
                  <a:pt x="669303" y="1786050"/>
                </a:lnTo>
                <a:cubicBezTo>
                  <a:pt x="649856" y="1790596"/>
                  <a:pt x="629830" y="1791490"/>
                  <a:pt x="609572" y="1791490"/>
                </a:cubicBezTo>
                <a:cubicBezTo>
                  <a:pt x="272915" y="1791490"/>
                  <a:pt x="0" y="1544322"/>
                  <a:pt x="0" y="1239425"/>
                </a:cubicBezTo>
                <a:lnTo>
                  <a:pt x="369" y="1236110"/>
                </a:lnTo>
                <a:cubicBezTo>
                  <a:pt x="3" y="1235007"/>
                  <a:pt x="0" y="1233901"/>
                  <a:pt x="0" y="1232795"/>
                </a:cubicBezTo>
                <a:cubicBezTo>
                  <a:pt x="0" y="927898"/>
                  <a:pt x="272915" y="680730"/>
                  <a:pt x="609572" y="680730"/>
                </a:cubicBezTo>
                <a:lnTo>
                  <a:pt x="648332" y="683614"/>
                </a:lnTo>
                <a:cubicBezTo>
                  <a:pt x="648074" y="682757"/>
                  <a:pt x="648072" y="681899"/>
                  <a:pt x="648072" y="681040"/>
                </a:cubicBezTo>
                <a:cubicBezTo>
                  <a:pt x="648072" y="382773"/>
                  <a:pt x="889865" y="140980"/>
                  <a:pt x="1188132" y="140980"/>
                </a:cubicBezTo>
                <a:cubicBezTo>
                  <a:pt x="1296209" y="140980"/>
                  <a:pt x="1396871" y="172727"/>
                  <a:pt x="1480802" y="228175"/>
                </a:cubicBezTo>
                <a:cubicBezTo>
                  <a:pt x="1589955" y="89512"/>
                  <a:pt x="1769468" y="0"/>
                  <a:pt x="1972064" y="0"/>
                </a:cubicBezTo>
                <a:close/>
              </a:path>
            </a:pathLst>
          </a:custGeom>
          <a:noFill/>
          <a:ln w="76200">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nvGrpSpPr>
          <p:cNvPr id="4" name="Group 3">
            <a:extLst>
              <a:ext uri="{FF2B5EF4-FFF2-40B4-BE49-F238E27FC236}">
                <a16:creationId xmlns:a16="http://schemas.microsoft.com/office/drawing/2014/main" xmlns="" id="{E9382741-853B-4426-B887-27747B9278DF}"/>
              </a:ext>
            </a:extLst>
          </p:cNvPr>
          <p:cNvGrpSpPr/>
          <p:nvPr/>
        </p:nvGrpSpPr>
        <p:grpSpPr>
          <a:xfrm rot="-3060000">
            <a:off x="7123013" y="3201160"/>
            <a:ext cx="120077" cy="443661"/>
            <a:chOff x="1408027" y="3329887"/>
            <a:chExt cx="155342" cy="573958"/>
          </a:xfrm>
          <a:solidFill>
            <a:schemeClr val="accent2"/>
          </a:solidFill>
        </p:grpSpPr>
        <p:sp>
          <p:nvSpPr>
            <p:cNvPr id="5" name="Oval 4">
              <a:extLst>
                <a:ext uri="{FF2B5EF4-FFF2-40B4-BE49-F238E27FC236}">
                  <a16:creationId xmlns:a16="http://schemas.microsoft.com/office/drawing/2014/main" xmlns="" id="{62F7BADA-AF8B-4A89-BF79-D0701BA5C29C}"/>
                </a:ext>
              </a:extLst>
            </p:cNvPr>
            <p:cNvSpPr/>
            <p:nvPr/>
          </p:nvSpPr>
          <p:spPr>
            <a:xfrm>
              <a:off x="1408027" y="3748503"/>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6" name="Oval 5">
              <a:extLst>
                <a:ext uri="{FF2B5EF4-FFF2-40B4-BE49-F238E27FC236}">
                  <a16:creationId xmlns:a16="http://schemas.microsoft.com/office/drawing/2014/main" xmlns="" id="{0DD15E11-217C-4A5B-A731-1E49222E5EC6}"/>
                </a:ext>
              </a:extLst>
            </p:cNvPr>
            <p:cNvSpPr/>
            <p:nvPr/>
          </p:nvSpPr>
          <p:spPr>
            <a:xfrm>
              <a:off x="1408027" y="3539195"/>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7" name="Oval 6">
              <a:extLst>
                <a:ext uri="{FF2B5EF4-FFF2-40B4-BE49-F238E27FC236}">
                  <a16:creationId xmlns:a16="http://schemas.microsoft.com/office/drawing/2014/main" xmlns="" id="{BDF6FF0A-F5DF-4C20-835E-C52E28B8EB31}"/>
                </a:ext>
              </a:extLst>
            </p:cNvPr>
            <p:cNvSpPr/>
            <p:nvPr/>
          </p:nvSpPr>
          <p:spPr>
            <a:xfrm>
              <a:off x="1408027" y="3329887"/>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grpSp>
        <p:nvGrpSpPr>
          <p:cNvPr id="15" name="Group 14">
            <a:extLst>
              <a:ext uri="{FF2B5EF4-FFF2-40B4-BE49-F238E27FC236}">
                <a16:creationId xmlns:a16="http://schemas.microsoft.com/office/drawing/2014/main" xmlns="" id="{C56CA17A-59F7-457A-B6F2-1CA3ECB2E3A7}"/>
              </a:ext>
            </a:extLst>
          </p:cNvPr>
          <p:cNvGrpSpPr/>
          <p:nvPr/>
        </p:nvGrpSpPr>
        <p:grpSpPr>
          <a:xfrm rot="3060000" flipH="1">
            <a:off x="9794715" y="3106378"/>
            <a:ext cx="120077" cy="443661"/>
            <a:chOff x="1408027" y="3329887"/>
            <a:chExt cx="155342" cy="573958"/>
          </a:xfrm>
          <a:solidFill>
            <a:schemeClr val="accent4"/>
          </a:solidFill>
        </p:grpSpPr>
        <p:sp>
          <p:nvSpPr>
            <p:cNvPr id="16" name="Oval 15">
              <a:extLst>
                <a:ext uri="{FF2B5EF4-FFF2-40B4-BE49-F238E27FC236}">
                  <a16:creationId xmlns:a16="http://schemas.microsoft.com/office/drawing/2014/main" xmlns="" id="{5DDF4CDC-73BA-49B6-B7DD-25B0DF186DD9}"/>
                </a:ext>
              </a:extLst>
            </p:cNvPr>
            <p:cNvSpPr/>
            <p:nvPr/>
          </p:nvSpPr>
          <p:spPr>
            <a:xfrm>
              <a:off x="1408027" y="3748503"/>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17" name="Oval 16">
              <a:extLst>
                <a:ext uri="{FF2B5EF4-FFF2-40B4-BE49-F238E27FC236}">
                  <a16:creationId xmlns:a16="http://schemas.microsoft.com/office/drawing/2014/main" xmlns="" id="{79A866C4-0FF4-4C35-9AF7-D7784FA22426}"/>
                </a:ext>
              </a:extLst>
            </p:cNvPr>
            <p:cNvSpPr/>
            <p:nvPr/>
          </p:nvSpPr>
          <p:spPr>
            <a:xfrm>
              <a:off x="1408027" y="3539195"/>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18" name="Oval 17">
              <a:extLst>
                <a:ext uri="{FF2B5EF4-FFF2-40B4-BE49-F238E27FC236}">
                  <a16:creationId xmlns:a16="http://schemas.microsoft.com/office/drawing/2014/main" xmlns="" id="{08B761F8-0204-40AA-86DA-97CE31D2CCF2}"/>
                </a:ext>
              </a:extLst>
            </p:cNvPr>
            <p:cNvSpPr/>
            <p:nvPr/>
          </p:nvSpPr>
          <p:spPr>
            <a:xfrm>
              <a:off x="1408027" y="3329887"/>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grpSp>
        <p:nvGrpSpPr>
          <p:cNvPr id="19" name="Group 18">
            <a:extLst>
              <a:ext uri="{FF2B5EF4-FFF2-40B4-BE49-F238E27FC236}">
                <a16:creationId xmlns:a16="http://schemas.microsoft.com/office/drawing/2014/main" xmlns="" id="{8DBCD379-172D-4B7C-B88B-0F803E66FD7A}"/>
              </a:ext>
            </a:extLst>
          </p:cNvPr>
          <p:cNvGrpSpPr/>
          <p:nvPr/>
        </p:nvGrpSpPr>
        <p:grpSpPr>
          <a:xfrm flipH="1">
            <a:off x="8572236" y="2699179"/>
            <a:ext cx="120077" cy="443661"/>
            <a:chOff x="1408027" y="3329887"/>
            <a:chExt cx="155342" cy="573958"/>
          </a:xfrm>
          <a:solidFill>
            <a:schemeClr val="accent3"/>
          </a:solidFill>
        </p:grpSpPr>
        <p:sp>
          <p:nvSpPr>
            <p:cNvPr id="20" name="Oval 19">
              <a:extLst>
                <a:ext uri="{FF2B5EF4-FFF2-40B4-BE49-F238E27FC236}">
                  <a16:creationId xmlns:a16="http://schemas.microsoft.com/office/drawing/2014/main" xmlns="" id="{6E8BA906-64FD-4D04-AB56-E47DF7C41196}"/>
                </a:ext>
              </a:extLst>
            </p:cNvPr>
            <p:cNvSpPr/>
            <p:nvPr/>
          </p:nvSpPr>
          <p:spPr>
            <a:xfrm>
              <a:off x="1408027" y="3748503"/>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21" name="Oval 20">
              <a:extLst>
                <a:ext uri="{FF2B5EF4-FFF2-40B4-BE49-F238E27FC236}">
                  <a16:creationId xmlns:a16="http://schemas.microsoft.com/office/drawing/2014/main" xmlns="" id="{0B9B1C15-B81C-4936-8D24-7AE6A13D7C02}"/>
                </a:ext>
              </a:extLst>
            </p:cNvPr>
            <p:cNvSpPr/>
            <p:nvPr/>
          </p:nvSpPr>
          <p:spPr>
            <a:xfrm>
              <a:off x="1408027" y="3539195"/>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22" name="Oval 21">
              <a:extLst>
                <a:ext uri="{FF2B5EF4-FFF2-40B4-BE49-F238E27FC236}">
                  <a16:creationId xmlns:a16="http://schemas.microsoft.com/office/drawing/2014/main" xmlns="" id="{F7959BBB-E8BB-425E-BA79-A8423C79126B}"/>
                </a:ext>
              </a:extLst>
            </p:cNvPr>
            <p:cNvSpPr/>
            <p:nvPr/>
          </p:nvSpPr>
          <p:spPr>
            <a:xfrm>
              <a:off x="1408027" y="3329887"/>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grpSp>
        <p:nvGrpSpPr>
          <p:cNvPr id="23" name="Group 22">
            <a:extLst>
              <a:ext uri="{FF2B5EF4-FFF2-40B4-BE49-F238E27FC236}">
                <a16:creationId xmlns:a16="http://schemas.microsoft.com/office/drawing/2014/main" xmlns="" id="{ED50E8B0-D9F2-412C-8F40-30F422BFD7F3}"/>
              </a:ext>
            </a:extLst>
          </p:cNvPr>
          <p:cNvGrpSpPr/>
          <p:nvPr/>
        </p:nvGrpSpPr>
        <p:grpSpPr>
          <a:xfrm rot="2880000">
            <a:off x="7073577" y="4285902"/>
            <a:ext cx="120077" cy="443661"/>
            <a:chOff x="1408027" y="3329887"/>
            <a:chExt cx="155342" cy="573958"/>
          </a:xfrm>
          <a:solidFill>
            <a:schemeClr val="accent1"/>
          </a:solidFill>
        </p:grpSpPr>
        <p:sp>
          <p:nvSpPr>
            <p:cNvPr id="24" name="Oval 23">
              <a:extLst>
                <a:ext uri="{FF2B5EF4-FFF2-40B4-BE49-F238E27FC236}">
                  <a16:creationId xmlns:a16="http://schemas.microsoft.com/office/drawing/2014/main" xmlns="" id="{DF0D21BF-D11A-4209-A7F1-D5DB69E2A393}"/>
                </a:ext>
              </a:extLst>
            </p:cNvPr>
            <p:cNvSpPr/>
            <p:nvPr/>
          </p:nvSpPr>
          <p:spPr>
            <a:xfrm>
              <a:off x="1408027" y="3748503"/>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25" name="Oval 24">
              <a:extLst>
                <a:ext uri="{FF2B5EF4-FFF2-40B4-BE49-F238E27FC236}">
                  <a16:creationId xmlns:a16="http://schemas.microsoft.com/office/drawing/2014/main" xmlns="" id="{D61276BD-D3DE-422C-B7A9-F0A1E85F1A6D}"/>
                </a:ext>
              </a:extLst>
            </p:cNvPr>
            <p:cNvSpPr/>
            <p:nvPr/>
          </p:nvSpPr>
          <p:spPr>
            <a:xfrm>
              <a:off x="1408027" y="3539195"/>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26" name="Oval 25">
              <a:extLst>
                <a:ext uri="{FF2B5EF4-FFF2-40B4-BE49-F238E27FC236}">
                  <a16:creationId xmlns:a16="http://schemas.microsoft.com/office/drawing/2014/main" xmlns="" id="{9C6D3A73-5F3A-42AD-ADA8-60C366B68B13}"/>
                </a:ext>
              </a:extLst>
            </p:cNvPr>
            <p:cNvSpPr/>
            <p:nvPr/>
          </p:nvSpPr>
          <p:spPr>
            <a:xfrm>
              <a:off x="1408027" y="3329887"/>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grpSp>
        <p:nvGrpSpPr>
          <p:cNvPr id="27" name="Group 26">
            <a:extLst>
              <a:ext uri="{FF2B5EF4-FFF2-40B4-BE49-F238E27FC236}">
                <a16:creationId xmlns:a16="http://schemas.microsoft.com/office/drawing/2014/main" xmlns="" id="{EF458858-FC2D-4203-98F7-16A835DDDFF8}"/>
              </a:ext>
            </a:extLst>
          </p:cNvPr>
          <p:cNvGrpSpPr/>
          <p:nvPr/>
        </p:nvGrpSpPr>
        <p:grpSpPr>
          <a:xfrm rot="18720000" flipH="1">
            <a:off x="10167253" y="4226035"/>
            <a:ext cx="120077" cy="443661"/>
            <a:chOff x="1408027" y="3329887"/>
            <a:chExt cx="155342" cy="573958"/>
          </a:xfrm>
          <a:solidFill>
            <a:schemeClr val="accent4"/>
          </a:solidFill>
        </p:grpSpPr>
        <p:sp>
          <p:nvSpPr>
            <p:cNvPr id="28" name="Oval 27">
              <a:extLst>
                <a:ext uri="{FF2B5EF4-FFF2-40B4-BE49-F238E27FC236}">
                  <a16:creationId xmlns:a16="http://schemas.microsoft.com/office/drawing/2014/main" xmlns="" id="{D1210B5F-25ED-4544-BFC9-B00EFE436516}"/>
                </a:ext>
              </a:extLst>
            </p:cNvPr>
            <p:cNvSpPr/>
            <p:nvPr/>
          </p:nvSpPr>
          <p:spPr>
            <a:xfrm>
              <a:off x="1408027" y="3748503"/>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29" name="Oval 28">
              <a:extLst>
                <a:ext uri="{FF2B5EF4-FFF2-40B4-BE49-F238E27FC236}">
                  <a16:creationId xmlns:a16="http://schemas.microsoft.com/office/drawing/2014/main" xmlns="" id="{8886BEA8-93F0-4F22-B779-2B737DE297D4}"/>
                </a:ext>
              </a:extLst>
            </p:cNvPr>
            <p:cNvSpPr/>
            <p:nvPr/>
          </p:nvSpPr>
          <p:spPr>
            <a:xfrm>
              <a:off x="1408027" y="3539195"/>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30" name="Oval 29">
              <a:extLst>
                <a:ext uri="{FF2B5EF4-FFF2-40B4-BE49-F238E27FC236}">
                  <a16:creationId xmlns:a16="http://schemas.microsoft.com/office/drawing/2014/main" xmlns="" id="{FAEB6A30-EDD1-4B87-9732-4296FD4238DF}"/>
                </a:ext>
              </a:extLst>
            </p:cNvPr>
            <p:cNvSpPr/>
            <p:nvPr/>
          </p:nvSpPr>
          <p:spPr>
            <a:xfrm>
              <a:off x="1408027" y="3329887"/>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grpSp>
        <p:nvGrpSpPr>
          <p:cNvPr id="31" name="Group 30">
            <a:extLst>
              <a:ext uri="{FF2B5EF4-FFF2-40B4-BE49-F238E27FC236}">
                <a16:creationId xmlns:a16="http://schemas.microsoft.com/office/drawing/2014/main" xmlns="" id="{381A499E-CE69-433E-84EA-E258685BAECF}"/>
              </a:ext>
            </a:extLst>
          </p:cNvPr>
          <p:cNvGrpSpPr/>
          <p:nvPr/>
        </p:nvGrpSpPr>
        <p:grpSpPr>
          <a:xfrm rot="1380000">
            <a:off x="7920766" y="4568016"/>
            <a:ext cx="120077" cy="443661"/>
            <a:chOff x="1408027" y="3329887"/>
            <a:chExt cx="155342" cy="573958"/>
          </a:xfrm>
          <a:solidFill>
            <a:schemeClr val="accent2"/>
          </a:solidFill>
        </p:grpSpPr>
        <p:sp>
          <p:nvSpPr>
            <p:cNvPr id="32" name="Oval 31">
              <a:extLst>
                <a:ext uri="{FF2B5EF4-FFF2-40B4-BE49-F238E27FC236}">
                  <a16:creationId xmlns:a16="http://schemas.microsoft.com/office/drawing/2014/main" xmlns="" id="{FA3C2823-AE14-4310-8529-81338BE969BD}"/>
                </a:ext>
              </a:extLst>
            </p:cNvPr>
            <p:cNvSpPr/>
            <p:nvPr/>
          </p:nvSpPr>
          <p:spPr>
            <a:xfrm>
              <a:off x="1408027" y="3748503"/>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33" name="Oval 32">
              <a:extLst>
                <a:ext uri="{FF2B5EF4-FFF2-40B4-BE49-F238E27FC236}">
                  <a16:creationId xmlns:a16="http://schemas.microsoft.com/office/drawing/2014/main" xmlns="" id="{C57F4CF0-830D-4CD4-AFB3-D36AA64B2D23}"/>
                </a:ext>
              </a:extLst>
            </p:cNvPr>
            <p:cNvSpPr/>
            <p:nvPr/>
          </p:nvSpPr>
          <p:spPr>
            <a:xfrm>
              <a:off x="1408027" y="3539195"/>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34" name="Oval 33">
              <a:extLst>
                <a:ext uri="{FF2B5EF4-FFF2-40B4-BE49-F238E27FC236}">
                  <a16:creationId xmlns:a16="http://schemas.microsoft.com/office/drawing/2014/main" xmlns="" id="{12DDB410-0313-4959-8A46-91CD97D1BE31}"/>
                </a:ext>
              </a:extLst>
            </p:cNvPr>
            <p:cNvSpPr/>
            <p:nvPr/>
          </p:nvSpPr>
          <p:spPr>
            <a:xfrm>
              <a:off x="1408027" y="3329887"/>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grpSp>
        <p:nvGrpSpPr>
          <p:cNvPr id="35" name="Group 34">
            <a:extLst>
              <a:ext uri="{FF2B5EF4-FFF2-40B4-BE49-F238E27FC236}">
                <a16:creationId xmlns:a16="http://schemas.microsoft.com/office/drawing/2014/main" xmlns="" id="{F9C8843B-447A-4701-8465-8609E6009EBE}"/>
              </a:ext>
            </a:extLst>
          </p:cNvPr>
          <p:cNvGrpSpPr/>
          <p:nvPr/>
        </p:nvGrpSpPr>
        <p:grpSpPr>
          <a:xfrm rot="19920000" flipH="1">
            <a:off x="9143057" y="4648354"/>
            <a:ext cx="120077" cy="443661"/>
            <a:chOff x="1408027" y="3329887"/>
            <a:chExt cx="155350" cy="573958"/>
          </a:xfrm>
          <a:solidFill>
            <a:schemeClr val="accent3"/>
          </a:solidFill>
        </p:grpSpPr>
        <p:sp>
          <p:nvSpPr>
            <p:cNvPr id="36" name="Oval 35">
              <a:extLst>
                <a:ext uri="{FF2B5EF4-FFF2-40B4-BE49-F238E27FC236}">
                  <a16:creationId xmlns:a16="http://schemas.microsoft.com/office/drawing/2014/main" xmlns="" id="{2B57604A-3559-4FC5-A6B3-2F6D04727DA3}"/>
                </a:ext>
              </a:extLst>
            </p:cNvPr>
            <p:cNvSpPr/>
            <p:nvPr/>
          </p:nvSpPr>
          <p:spPr>
            <a:xfrm>
              <a:off x="1408027" y="3748503"/>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37" name="Oval 36">
              <a:extLst>
                <a:ext uri="{FF2B5EF4-FFF2-40B4-BE49-F238E27FC236}">
                  <a16:creationId xmlns:a16="http://schemas.microsoft.com/office/drawing/2014/main" xmlns="" id="{7E5D758C-C6BB-4F70-808F-A946B8FB89CB}"/>
                </a:ext>
              </a:extLst>
            </p:cNvPr>
            <p:cNvSpPr/>
            <p:nvPr/>
          </p:nvSpPr>
          <p:spPr>
            <a:xfrm>
              <a:off x="1408034" y="3539195"/>
              <a:ext cx="155343"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38" name="Oval 37">
              <a:extLst>
                <a:ext uri="{FF2B5EF4-FFF2-40B4-BE49-F238E27FC236}">
                  <a16:creationId xmlns:a16="http://schemas.microsoft.com/office/drawing/2014/main" xmlns="" id="{718B81C4-7949-4213-98C8-DABD4A8B2CA4}"/>
                </a:ext>
              </a:extLst>
            </p:cNvPr>
            <p:cNvSpPr/>
            <p:nvPr/>
          </p:nvSpPr>
          <p:spPr>
            <a:xfrm>
              <a:off x="1408027" y="3329887"/>
              <a:ext cx="155342" cy="15534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grpSp>
        <p:nvGrpSpPr>
          <p:cNvPr id="59" name="Group 58">
            <a:extLst>
              <a:ext uri="{FF2B5EF4-FFF2-40B4-BE49-F238E27FC236}">
                <a16:creationId xmlns:a16="http://schemas.microsoft.com/office/drawing/2014/main" xmlns="" id="{FF9A5CCE-4D19-492B-90FB-5E7C9EA2F3CE}"/>
              </a:ext>
            </a:extLst>
          </p:cNvPr>
          <p:cNvGrpSpPr/>
          <p:nvPr/>
        </p:nvGrpSpPr>
        <p:grpSpPr>
          <a:xfrm>
            <a:off x="8047465" y="3693282"/>
            <a:ext cx="1289696" cy="599714"/>
            <a:chOff x="7729280" y="2195997"/>
            <a:chExt cx="2143740" cy="996849"/>
          </a:xfrm>
        </p:grpSpPr>
        <p:sp>
          <p:nvSpPr>
            <p:cNvPr id="60" name="Freeform: Shape 59">
              <a:extLst>
                <a:ext uri="{FF2B5EF4-FFF2-40B4-BE49-F238E27FC236}">
                  <a16:creationId xmlns:a16="http://schemas.microsoft.com/office/drawing/2014/main" xmlns="" id="{95F171B9-EAB6-4D94-9127-90495BBF1CE6}"/>
                </a:ext>
              </a:extLst>
            </p:cNvPr>
            <p:cNvSpPr/>
            <p:nvPr/>
          </p:nvSpPr>
          <p:spPr>
            <a:xfrm>
              <a:off x="7729280" y="2195997"/>
              <a:ext cx="2143740" cy="996849"/>
            </a:xfrm>
            <a:custGeom>
              <a:avLst/>
              <a:gdLst/>
              <a:ahLst/>
              <a:cxnLst/>
              <a:rect l="l" t="t" r="r" b="b"/>
              <a:pathLst>
                <a:path w="1862733" h="866179">
                  <a:moveTo>
                    <a:pt x="794147" y="204787"/>
                  </a:moveTo>
                  <a:cubicBezTo>
                    <a:pt x="745605" y="204787"/>
                    <a:pt x="701637" y="218416"/>
                    <a:pt x="662244" y="245673"/>
                  </a:cubicBezTo>
                  <a:cubicBezTo>
                    <a:pt x="622851" y="272930"/>
                    <a:pt x="594798" y="309240"/>
                    <a:pt x="578086" y="354601"/>
                  </a:cubicBezTo>
                  <a:cubicBezTo>
                    <a:pt x="568536" y="380467"/>
                    <a:pt x="563761" y="406729"/>
                    <a:pt x="563761" y="433387"/>
                  </a:cubicBezTo>
                  <a:cubicBezTo>
                    <a:pt x="563761" y="488299"/>
                    <a:pt x="582064" y="537440"/>
                    <a:pt x="618670" y="580811"/>
                  </a:cubicBezTo>
                  <a:cubicBezTo>
                    <a:pt x="664031" y="634532"/>
                    <a:pt x="722524" y="661392"/>
                    <a:pt x="794147" y="661392"/>
                  </a:cubicBezTo>
                  <a:cubicBezTo>
                    <a:pt x="865771" y="661392"/>
                    <a:pt x="924462" y="634733"/>
                    <a:pt x="970220" y="581415"/>
                  </a:cubicBezTo>
                  <a:cubicBezTo>
                    <a:pt x="1006826" y="538838"/>
                    <a:pt x="1025128" y="489496"/>
                    <a:pt x="1025128" y="433387"/>
                  </a:cubicBezTo>
                  <a:cubicBezTo>
                    <a:pt x="1025128" y="376088"/>
                    <a:pt x="1006826" y="326547"/>
                    <a:pt x="970220" y="284764"/>
                  </a:cubicBezTo>
                  <a:cubicBezTo>
                    <a:pt x="923265" y="231446"/>
                    <a:pt x="864574" y="204787"/>
                    <a:pt x="794147" y="204787"/>
                  </a:cubicBezTo>
                  <a:close/>
                  <a:moveTo>
                    <a:pt x="1304330" y="24408"/>
                  </a:moveTo>
                  <a:lnTo>
                    <a:pt x="1862733" y="24408"/>
                  </a:lnTo>
                  <a:lnTo>
                    <a:pt x="1862733" y="200620"/>
                  </a:lnTo>
                  <a:lnTo>
                    <a:pt x="1687711" y="200620"/>
                  </a:lnTo>
                  <a:lnTo>
                    <a:pt x="1687711" y="837009"/>
                  </a:lnTo>
                  <a:lnTo>
                    <a:pt x="1476375" y="837009"/>
                  </a:lnTo>
                  <a:lnTo>
                    <a:pt x="1476375" y="200620"/>
                  </a:lnTo>
                  <a:lnTo>
                    <a:pt x="1304330" y="200620"/>
                  </a:lnTo>
                  <a:close/>
                  <a:moveTo>
                    <a:pt x="0" y="24408"/>
                  </a:moveTo>
                  <a:lnTo>
                    <a:pt x="211336" y="24408"/>
                  </a:lnTo>
                  <a:lnTo>
                    <a:pt x="211336" y="837009"/>
                  </a:lnTo>
                  <a:lnTo>
                    <a:pt x="0" y="837009"/>
                  </a:lnTo>
                  <a:close/>
                  <a:moveTo>
                    <a:pt x="794147" y="0"/>
                  </a:moveTo>
                  <a:cubicBezTo>
                    <a:pt x="937022" y="0"/>
                    <a:pt x="1050330" y="47426"/>
                    <a:pt x="1134071" y="142280"/>
                  </a:cubicBezTo>
                  <a:cubicBezTo>
                    <a:pt x="1207493" y="225623"/>
                    <a:pt x="1244204" y="322659"/>
                    <a:pt x="1244204" y="433387"/>
                  </a:cubicBezTo>
                  <a:cubicBezTo>
                    <a:pt x="1244204" y="543719"/>
                    <a:pt x="1207493" y="640556"/>
                    <a:pt x="1134071" y="723900"/>
                  </a:cubicBezTo>
                  <a:cubicBezTo>
                    <a:pt x="1050330" y="818753"/>
                    <a:pt x="937022" y="866179"/>
                    <a:pt x="794147" y="866179"/>
                  </a:cubicBezTo>
                  <a:cubicBezTo>
                    <a:pt x="651669" y="866179"/>
                    <a:pt x="538560" y="818753"/>
                    <a:pt x="454819" y="723900"/>
                  </a:cubicBezTo>
                  <a:cubicBezTo>
                    <a:pt x="381397" y="640556"/>
                    <a:pt x="344686" y="543719"/>
                    <a:pt x="344686" y="433387"/>
                  </a:cubicBezTo>
                  <a:cubicBezTo>
                    <a:pt x="344686" y="382984"/>
                    <a:pt x="354608" y="331291"/>
                    <a:pt x="374452" y="278308"/>
                  </a:cubicBezTo>
                  <a:cubicBezTo>
                    <a:pt x="394296" y="225326"/>
                    <a:pt x="420886" y="179983"/>
                    <a:pt x="454224" y="142280"/>
                  </a:cubicBezTo>
                  <a:cubicBezTo>
                    <a:pt x="537964" y="47426"/>
                    <a:pt x="651272" y="0"/>
                    <a:pt x="794147"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1" name="Freeform: Shape 60">
              <a:extLst>
                <a:ext uri="{FF2B5EF4-FFF2-40B4-BE49-F238E27FC236}">
                  <a16:creationId xmlns:a16="http://schemas.microsoft.com/office/drawing/2014/main" xmlns="" id="{9DCC508F-5E83-4456-B0AA-F2DED1EF6A39}"/>
                </a:ext>
              </a:extLst>
            </p:cNvPr>
            <p:cNvSpPr/>
            <p:nvPr/>
          </p:nvSpPr>
          <p:spPr>
            <a:xfrm>
              <a:off x="8421007" y="2543552"/>
              <a:ext cx="443936" cy="326800"/>
            </a:xfrm>
            <a:custGeom>
              <a:avLst/>
              <a:gdLst>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788485 w 3738080"/>
                <a:gd name="connsiteY5" fmla="*/ 1841061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2624294 w 3738080"/>
                <a:gd name="connsiteY5" fmla="*/ 1992174 h 2751770"/>
                <a:gd name="connsiteX6" fmla="*/ 2632248 w 3738080"/>
                <a:gd name="connsiteY6" fmla="*/ 1992174 h 2751770"/>
                <a:gd name="connsiteX7" fmla="*/ 2624294 w 3738080"/>
                <a:gd name="connsiteY7" fmla="*/ 1992174 h 2751770"/>
                <a:gd name="connsiteX8" fmla="*/ 1858846 w 3738080"/>
                <a:gd name="connsiteY8" fmla="*/ 1306247 h 2751770"/>
                <a:gd name="connsiteX9" fmla="*/ 2645621 w 3738080"/>
                <a:gd name="connsiteY9" fmla="*/ 1504218 h 2751770"/>
                <a:gd name="connsiteX10" fmla="*/ 2795575 w 3738080"/>
                <a:gd name="connsiteY10" fmla="*/ 1757331 h 2751770"/>
                <a:gd name="connsiteX11" fmla="*/ 2539052 w 3738080"/>
                <a:gd name="connsiteY11" fmla="*/ 1841672 h 2751770"/>
                <a:gd name="connsiteX12" fmla="*/ 1353947 w 3738080"/>
                <a:gd name="connsiteY12" fmla="*/ 1778974 h 2751770"/>
                <a:gd name="connsiteX13" fmla="*/ 982333 w 3738080"/>
                <a:gd name="connsiteY13" fmla="*/ 1780833 h 2751770"/>
                <a:gd name="connsiteX14" fmla="*/ 966756 w 3738080"/>
                <a:gd name="connsiteY14" fmla="*/ 1667407 h 2751770"/>
                <a:gd name="connsiteX15" fmla="*/ 1217540 w 3738080"/>
                <a:gd name="connsiteY15" fmla="*/ 1445700 h 2751770"/>
                <a:gd name="connsiteX16" fmla="*/ 1858846 w 3738080"/>
                <a:gd name="connsiteY16" fmla="*/ 1306247 h 2751770"/>
                <a:gd name="connsiteX17" fmla="*/ 1828129 w 3738080"/>
                <a:gd name="connsiteY17" fmla="*/ 650059 h 2751770"/>
                <a:gd name="connsiteX18" fmla="*/ 3108200 w 3738080"/>
                <a:gd name="connsiteY18" fmla="*/ 1008980 h 2751770"/>
                <a:gd name="connsiteX19" fmla="*/ 3258155 w 3738080"/>
                <a:gd name="connsiteY19" fmla="*/ 1319033 h 2751770"/>
                <a:gd name="connsiteX20" fmla="*/ 2937692 w 3738080"/>
                <a:gd name="connsiteY20" fmla="*/ 1304637 h 2751770"/>
                <a:gd name="connsiteX21" fmla="*/ 763561 w 3738080"/>
                <a:gd name="connsiteY21" fmla="*/ 1325535 h 2751770"/>
                <a:gd name="connsiteX22" fmla="*/ 464412 w 3738080"/>
                <a:gd name="connsiteY22" fmla="*/ 1278813 h 2751770"/>
                <a:gd name="connsiteX23" fmla="*/ 450482 w 3738080"/>
                <a:gd name="connsiteY23" fmla="*/ 1202928 h 2751770"/>
                <a:gd name="connsiteX24" fmla="*/ 622892 w 3738080"/>
                <a:gd name="connsiteY24" fmla="*/ 1008979 h 2751770"/>
                <a:gd name="connsiteX25" fmla="*/ 1828129 w 3738080"/>
                <a:gd name="connsiteY25" fmla="*/ 650059 h 2751770"/>
                <a:gd name="connsiteX26" fmla="*/ 1764313 w 3738080"/>
                <a:gd name="connsiteY26" fmla="*/ 591 h 2751770"/>
                <a:gd name="connsiteX27" fmla="*/ 3559697 w 3738080"/>
                <a:gd name="connsiteY27" fmla="*/ 547180 h 2751770"/>
                <a:gd name="connsiteX28" fmla="*/ 3709650 w 3738080"/>
                <a:gd name="connsiteY28" fmla="*/ 882310 h 2751770"/>
                <a:gd name="connsiteX29" fmla="*/ 3367875 w 3738080"/>
                <a:gd name="connsiteY29" fmla="*/ 834477 h 2751770"/>
                <a:gd name="connsiteX30" fmla="*/ 318417 w 3738080"/>
                <a:gd name="connsiteY30" fmla="*/ 884635 h 2751770"/>
                <a:gd name="connsiteX31" fmla="*/ 19267 w 3738080"/>
                <a:gd name="connsiteY31" fmla="*/ 846272 h 2751770"/>
                <a:gd name="connsiteX32" fmla="*/ 275 w 3738080"/>
                <a:gd name="connsiteY32" fmla="*/ 760137 h 2751770"/>
                <a:gd name="connsiteX33" fmla="*/ 173484 w 3738080"/>
                <a:gd name="connsiteY33" fmla="*/ 547180 h 2751770"/>
                <a:gd name="connsiteX34" fmla="*/ 1764313 w 3738080"/>
                <a:gd name="connsiteY34" fmla="*/ 591 h 2751770"/>
                <a:gd name="connsiteX0" fmla="*/ 1869041 w 3738080"/>
                <a:gd name="connsiteY0" fmla="*/ 1997576 h 2751770"/>
                <a:gd name="connsiteX1" fmla="*/ 2246138 w 3738080"/>
                <a:gd name="connsiteY1" fmla="*/ 2374673 h 2751770"/>
                <a:gd name="connsiteX2" fmla="*/ 1869041 w 3738080"/>
                <a:gd name="connsiteY2" fmla="*/ 2751770 h 2751770"/>
                <a:gd name="connsiteX3" fmla="*/ 1491944 w 3738080"/>
                <a:gd name="connsiteY3" fmla="*/ 2374673 h 2751770"/>
                <a:gd name="connsiteX4" fmla="*/ 1869041 w 3738080"/>
                <a:gd name="connsiteY4" fmla="*/ 1997576 h 2751770"/>
                <a:gd name="connsiteX5" fmla="*/ 1858846 w 3738080"/>
                <a:gd name="connsiteY5" fmla="*/ 1306247 h 2751770"/>
                <a:gd name="connsiteX6" fmla="*/ 2645621 w 3738080"/>
                <a:gd name="connsiteY6" fmla="*/ 1504218 h 2751770"/>
                <a:gd name="connsiteX7" fmla="*/ 2795575 w 3738080"/>
                <a:gd name="connsiteY7" fmla="*/ 1757331 h 2751770"/>
                <a:gd name="connsiteX8" fmla="*/ 2539052 w 3738080"/>
                <a:gd name="connsiteY8" fmla="*/ 1841672 h 2751770"/>
                <a:gd name="connsiteX9" fmla="*/ 1353947 w 3738080"/>
                <a:gd name="connsiteY9" fmla="*/ 1778974 h 2751770"/>
                <a:gd name="connsiteX10" fmla="*/ 982333 w 3738080"/>
                <a:gd name="connsiteY10" fmla="*/ 1780833 h 2751770"/>
                <a:gd name="connsiteX11" fmla="*/ 966756 w 3738080"/>
                <a:gd name="connsiteY11" fmla="*/ 1667407 h 2751770"/>
                <a:gd name="connsiteX12" fmla="*/ 1217540 w 3738080"/>
                <a:gd name="connsiteY12" fmla="*/ 1445700 h 2751770"/>
                <a:gd name="connsiteX13" fmla="*/ 1858846 w 3738080"/>
                <a:gd name="connsiteY13" fmla="*/ 1306247 h 2751770"/>
                <a:gd name="connsiteX14" fmla="*/ 1828129 w 3738080"/>
                <a:gd name="connsiteY14" fmla="*/ 650059 h 2751770"/>
                <a:gd name="connsiteX15" fmla="*/ 3108200 w 3738080"/>
                <a:gd name="connsiteY15" fmla="*/ 1008980 h 2751770"/>
                <a:gd name="connsiteX16" fmla="*/ 3258155 w 3738080"/>
                <a:gd name="connsiteY16" fmla="*/ 1319033 h 2751770"/>
                <a:gd name="connsiteX17" fmla="*/ 2937692 w 3738080"/>
                <a:gd name="connsiteY17" fmla="*/ 1304637 h 2751770"/>
                <a:gd name="connsiteX18" fmla="*/ 763561 w 3738080"/>
                <a:gd name="connsiteY18" fmla="*/ 1325535 h 2751770"/>
                <a:gd name="connsiteX19" fmla="*/ 464412 w 3738080"/>
                <a:gd name="connsiteY19" fmla="*/ 1278813 h 2751770"/>
                <a:gd name="connsiteX20" fmla="*/ 450482 w 3738080"/>
                <a:gd name="connsiteY20" fmla="*/ 1202928 h 2751770"/>
                <a:gd name="connsiteX21" fmla="*/ 622892 w 3738080"/>
                <a:gd name="connsiteY21" fmla="*/ 1008979 h 2751770"/>
                <a:gd name="connsiteX22" fmla="*/ 1828129 w 3738080"/>
                <a:gd name="connsiteY22" fmla="*/ 650059 h 2751770"/>
                <a:gd name="connsiteX23" fmla="*/ 1764313 w 3738080"/>
                <a:gd name="connsiteY23" fmla="*/ 591 h 2751770"/>
                <a:gd name="connsiteX24" fmla="*/ 3559697 w 3738080"/>
                <a:gd name="connsiteY24" fmla="*/ 547180 h 2751770"/>
                <a:gd name="connsiteX25" fmla="*/ 3709650 w 3738080"/>
                <a:gd name="connsiteY25" fmla="*/ 882310 h 2751770"/>
                <a:gd name="connsiteX26" fmla="*/ 3367875 w 3738080"/>
                <a:gd name="connsiteY26" fmla="*/ 834477 h 2751770"/>
                <a:gd name="connsiteX27" fmla="*/ 318417 w 3738080"/>
                <a:gd name="connsiteY27" fmla="*/ 884635 h 2751770"/>
                <a:gd name="connsiteX28" fmla="*/ 19267 w 3738080"/>
                <a:gd name="connsiteY28" fmla="*/ 846272 h 2751770"/>
                <a:gd name="connsiteX29" fmla="*/ 275 w 3738080"/>
                <a:gd name="connsiteY29" fmla="*/ 760137 h 2751770"/>
                <a:gd name="connsiteX30" fmla="*/ 173484 w 3738080"/>
                <a:gd name="connsiteY30" fmla="*/ 547180 h 2751770"/>
                <a:gd name="connsiteX31" fmla="*/ 1764313 w 3738080"/>
                <a:gd name="connsiteY31" fmla="*/ 591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738080" h="2751770">
                  <a:moveTo>
                    <a:pt x="1869041" y="1997576"/>
                  </a:moveTo>
                  <a:cubicBezTo>
                    <a:pt x="2077306" y="1997576"/>
                    <a:pt x="2246138" y="2166408"/>
                    <a:pt x="2246138" y="2374673"/>
                  </a:cubicBezTo>
                  <a:cubicBezTo>
                    <a:pt x="2246138" y="2582938"/>
                    <a:pt x="2077306" y="2751770"/>
                    <a:pt x="1869041" y="2751770"/>
                  </a:cubicBezTo>
                  <a:cubicBezTo>
                    <a:pt x="1660776" y="2751770"/>
                    <a:pt x="1491944" y="2582938"/>
                    <a:pt x="1491944" y="2374673"/>
                  </a:cubicBezTo>
                  <a:cubicBezTo>
                    <a:pt x="1491944" y="2166408"/>
                    <a:pt x="1660776" y="1997576"/>
                    <a:pt x="1869041" y="1997576"/>
                  </a:cubicBezTo>
                  <a:close/>
                  <a:moveTo>
                    <a:pt x="1858846" y="1306247"/>
                  </a:moveTo>
                  <a:cubicBezTo>
                    <a:pt x="2165924" y="1301758"/>
                    <a:pt x="2404940" y="1399722"/>
                    <a:pt x="2645621" y="1504218"/>
                  </a:cubicBezTo>
                  <a:cubicBezTo>
                    <a:pt x="2813424" y="1597955"/>
                    <a:pt x="2823993" y="1678797"/>
                    <a:pt x="2795575" y="1757331"/>
                  </a:cubicBezTo>
                  <a:cubicBezTo>
                    <a:pt x="2761471" y="1842158"/>
                    <a:pt x="2685239" y="1908552"/>
                    <a:pt x="2539052" y="1841672"/>
                  </a:cubicBezTo>
                  <a:cubicBezTo>
                    <a:pt x="2347207" y="1684231"/>
                    <a:pt x="1733351" y="1556050"/>
                    <a:pt x="1353947" y="1778974"/>
                  </a:cubicBezTo>
                  <a:cubicBezTo>
                    <a:pt x="1250080" y="1855218"/>
                    <a:pt x="1037749" y="1915097"/>
                    <a:pt x="982333" y="1780833"/>
                  </a:cubicBezTo>
                  <a:cubicBezTo>
                    <a:pt x="968480" y="1736637"/>
                    <a:pt x="963386" y="1699601"/>
                    <a:pt x="966756" y="1667407"/>
                  </a:cubicBezTo>
                  <a:cubicBezTo>
                    <a:pt x="976866" y="1570822"/>
                    <a:pt x="1063141" y="1517802"/>
                    <a:pt x="1217540" y="1445700"/>
                  </a:cubicBezTo>
                  <a:cubicBezTo>
                    <a:pt x="1465851" y="1348519"/>
                    <a:pt x="1674601" y="1308942"/>
                    <a:pt x="1858846" y="1306247"/>
                  </a:cubicBezTo>
                  <a:close/>
                  <a:moveTo>
                    <a:pt x="1828129" y="650059"/>
                  </a:moveTo>
                  <a:cubicBezTo>
                    <a:pt x="2445754" y="646836"/>
                    <a:pt x="2937662" y="894034"/>
                    <a:pt x="3108200" y="1008980"/>
                  </a:cubicBezTo>
                  <a:cubicBezTo>
                    <a:pt x="3228810" y="1075858"/>
                    <a:pt x="3343409" y="1171509"/>
                    <a:pt x="3258155" y="1319033"/>
                  </a:cubicBezTo>
                  <a:cubicBezTo>
                    <a:pt x="3134282" y="1435449"/>
                    <a:pt x="3057301" y="1393031"/>
                    <a:pt x="2937692" y="1304637"/>
                  </a:cubicBezTo>
                  <a:cubicBezTo>
                    <a:pt x="2647778" y="1191783"/>
                    <a:pt x="2008321" y="619142"/>
                    <a:pt x="763561" y="1325535"/>
                  </a:cubicBezTo>
                  <a:cubicBezTo>
                    <a:pt x="621636" y="1425852"/>
                    <a:pt x="511304" y="1376178"/>
                    <a:pt x="464412" y="1278813"/>
                  </a:cubicBezTo>
                  <a:cubicBezTo>
                    <a:pt x="452398" y="1252494"/>
                    <a:pt x="448110" y="1227223"/>
                    <a:pt x="450482" y="1202928"/>
                  </a:cubicBezTo>
                  <a:cubicBezTo>
                    <a:pt x="457599" y="1130049"/>
                    <a:pt x="524660" y="1065987"/>
                    <a:pt x="622892" y="1008979"/>
                  </a:cubicBezTo>
                  <a:cubicBezTo>
                    <a:pt x="1041721" y="744082"/>
                    <a:pt x="1457554" y="651995"/>
                    <a:pt x="1828129" y="650059"/>
                  </a:cubicBezTo>
                  <a:close/>
                  <a:moveTo>
                    <a:pt x="1764313" y="591"/>
                  </a:moveTo>
                  <a:cubicBezTo>
                    <a:pt x="2430887" y="-13278"/>
                    <a:pt x="3056659" y="218017"/>
                    <a:pt x="3559697" y="547180"/>
                  </a:cubicBezTo>
                  <a:cubicBezTo>
                    <a:pt x="3671781" y="597338"/>
                    <a:pt x="3794905" y="759863"/>
                    <a:pt x="3709650" y="882310"/>
                  </a:cubicBezTo>
                  <a:cubicBezTo>
                    <a:pt x="3594303" y="984791"/>
                    <a:pt x="3449118" y="907547"/>
                    <a:pt x="3367875" y="834477"/>
                  </a:cubicBezTo>
                  <a:cubicBezTo>
                    <a:pt x="3193985" y="725799"/>
                    <a:pt x="1920315" y="-235561"/>
                    <a:pt x="318417" y="884635"/>
                  </a:cubicBezTo>
                  <a:cubicBezTo>
                    <a:pt x="189280" y="993311"/>
                    <a:pt x="70419" y="922739"/>
                    <a:pt x="19267" y="846272"/>
                  </a:cubicBezTo>
                  <a:cubicBezTo>
                    <a:pt x="4410" y="817516"/>
                    <a:pt x="-1388" y="788500"/>
                    <a:pt x="275" y="760137"/>
                  </a:cubicBezTo>
                  <a:cubicBezTo>
                    <a:pt x="5260" y="675044"/>
                    <a:pt x="77384" y="595829"/>
                    <a:pt x="173484" y="547180"/>
                  </a:cubicBezTo>
                  <a:cubicBezTo>
                    <a:pt x="702741" y="170471"/>
                    <a:pt x="1245868" y="11376"/>
                    <a:pt x="1764313" y="59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9">
            <a:extLst>
              <a:ext uri="{FF2B5EF4-FFF2-40B4-BE49-F238E27FC236}">
                <a16:creationId xmlns:a16="http://schemas.microsoft.com/office/drawing/2014/main" xmlns="" id="{FB03581D-255A-41AA-B3F2-27FFBB2D6E9F}"/>
              </a:ext>
            </a:extLst>
          </p:cNvPr>
          <p:cNvSpPr/>
          <p:nvPr/>
        </p:nvSpPr>
        <p:spPr>
          <a:xfrm>
            <a:off x="6180207" y="4741322"/>
            <a:ext cx="544314" cy="543427"/>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3" name="Rounded Rectangle 25">
            <a:extLst>
              <a:ext uri="{FF2B5EF4-FFF2-40B4-BE49-F238E27FC236}">
                <a16:creationId xmlns:a16="http://schemas.microsoft.com/office/drawing/2014/main" xmlns="" id="{070FE33C-57E4-4899-919F-60F1D15BB0D8}"/>
              </a:ext>
            </a:extLst>
          </p:cNvPr>
          <p:cNvSpPr/>
          <p:nvPr/>
        </p:nvSpPr>
        <p:spPr>
          <a:xfrm>
            <a:off x="7467042" y="5222602"/>
            <a:ext cx="592488" cy="434199"/>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4" name="Freeform: Shape 63">
            <a:extLst>
              <a:ext uri="{FF2B5EF4-FFF2-40B4-BE49-F238E27FC236}">
                <a16:creationId xmlns:a16="http://schemas.microsoft.com/office/drawing/2014/main" xmlns="" id="{555A213F-1291-48F4-9BE7-A73EC4607813}"/>
              </a:ext>
            </a:extLst>
          </p:cNvPr>
          <p:cNvSpPr/>
          <p:nvPr/>
        </p:nvSpPr>
        <p:spPr>
          <a:xfrm>
            <a:off x="10303381" y="2644375"/>
            <a:ext cx="592489" cy="539288"/>
          </a:xfrm>
          <a:custGeom>
            <a:avLst/>
            <a:gdLst>
              <a:gd name="connsiteX0" fmla="*/ 128588 w 952499"/>
              <a:gd name="connsiteY0" fmla="*/ 130690 h 866972"/>
              <a:gd name="connsiteX1" fmla="*/ 139065 w 952499"/>
              <a:gd name="connsiteY1" fmla="*/ 135452 h 866972"/>
              <a:gd name="connsiteX2" fmla="*/ 804863 w 952499"/>
              <a:gd name="connsiteY2" fmla="*/ 260230 h 866972"/>
              <a:gd name="connsiteX3" fmla="*/ 834390 w 952499"/>
              <a:gd name="connsiteY3" fmla="*/ 305950 h 866972"/>
              <a:gd name="connsiteX4" fmla="*/ 821055 w 952499"/>
              <a:gd name="connsiteY4" fmla="*/ 369767 h 866972"/>
              <a:gd name="connsiteX5" fmla="*/ 781050 w 952499"/>
              <a:gd name="connsiteY5" fmla="*/ 396437 h 866972"/>
              <a:gd name="connsiteX6" fmla="*/ 495300 w 952499"/>
              <a:gd name="connsiteY6" fmla="*/ 341192 h 866972"/>
              <a:gd name="connsiteX7" fmla="*/ 460057 w 952499"/>
              <a:gd name="connsiteY7" fmla="*/ 368815 h 866972"/>
              <a:gd name="connsiteX8" fmla="*/ 483870 w 952499"/>
              <a:gd name="connsiteY8" fmla="*/ 441205 h 866972"/>
              <a:gd name="connsiteX9" fmla="*/ 489585 w 952499"/>
              <a:gd name="connsiteY9" fmla="*/ 520262 h 866972"/>
              <a:gd name="connsiteX10" fmla="*/ 420053 w 952499"/>
              <a:gd name="connsiteY10" fmla="*/ 557410 h 866972"/>
              <a:gd name="connsiteX11" fmla="*/ 360997 w 952499"/>
              <a:gd name="connsiteY11" fmla="*/ 573602 h 866972"/>
              <a:gd name="connsiteX12" fmla="*/ 118110 w 952499"/>
              <a:gd name="connsiteY12" fmla="*/ 726002 h 866972"/>
              <a:gd name="connsiteX13" fmla="*/ 59055 w 952499"/>
              <a:gd name="connsiteY13" fmla="*/ 834588 h 866972"/>
              <a:gd name="connsiteX14" fmla="*/ 27622 w 952499"/>
              <a:gd name="connsiteY14" fmla="*/ 866972 h 866972"/>
              <a:gd name="connsiteX15" fmla="*/ 0 w 952499"/>
              <a:gd name="connsiteY15" fmla="*/ 837445 h 866972"/>
              <a:gd name="connsiteX16" fmla="*/ 0 w 952499"/>
              <a:gd name="connsiteY16" fmla="*/ 604082 h 866972"/>
              <a:gd name="connsiteX17" fmla="*/ 30480 w 952499"/>
              <a:gd name="connsiteY17" fmla="*/ 572650 h 866972"/>
              <a:gd name="connsiteX18" fmla="*/ 60007 w 952499"/>
              <a:gd name="connsiteY18" fmla="*/ 605035 h 866972"/>
              <a:gd name="connsiteX19" fmla="*/ 60007 w 952499"/>
              <a:gd name="connsiteY19" fmla="*/ 665042 h 866972"/>
              <a:gd name="connsiteX20" fmla="*/ 161925 w 952499"/>
              <a:gd name="connsiteY20" fmla="*/ 605987 h 866972"/>
              <a:gd name="connsiteX21" fmla="*/ 291465 w 952499"/>
              <a:gd name="connsiteY21" fmla="*/ 525025 h 866972"/>
              <a:gd name="connsiteX22" fmla="*/ 384810 w 952499"/>
              <a:gd name="connsiteY22" fmla="*/ 350717 h 866972"/>
              <a:gd name="connsiteX23" fmla="*/ 352425 w 952499"/>
              <a:gd name="connsiteY23" fmla="*/ 313570 h 866972"/>
              <a:gd name="connsiteX24" fmla="*/ 111442 w 952499"/>
              <a:gd name="connsiteY24" fmla="*/ 269755 h 866972"/>
              <a:gd name="connsiteX25" fmla="*/ 88582 w 952499"/>
              <a:gd name="connsiteY25" fmla="*/ 234512 h 866972"/>
              <a:gd name="connsiteX26" fmla="*/ 103822 w 952499"/>
              <a:gd name="connsiteY26" fmla="*/ 151645 h 866972"/>
              <a:gd name="connsiteX27" fmla="*/ 128588 w 952499"/>
              <a:gd name="connsiteY27" fmla="*/ 130690 h 866972"/>
              <a:gd name="connsiteX28" fmla="*/ 166136 w 952499"/>
              <a:gd name="connsiteY28" fmla="*/ 302 h 866972"/>
              <a:gd name="connsiteX29" fmla="*/ 219074 w 952499"/>
              <a:gd name="connsiteY29" fmla="*/ 8770 h 866972"/>
              <a:gd name="connsiteX30" fmla="*/ 918209 w 952499"/>
              <a:gd name="connsiteY30" fmla="*/ 140215 h 866972"/>
              <a:gd name="connsiteX31" fmla="*/ 952499 w 952499"/>
              <a:gd name="connsiteY31" fmla="*/ 149740 h 866972"/>
              <a:gd name="connsiteX32" fmla="*/ 850582 w 952499"/>
              <a:gd name="connsiteY32" fmla="*/ 246895 h 866972"/>
              <a:gd name="connsiteX33" fmla="*/ 809624 w 952499"/>
              <a:gd name="connsiteY33" fmla="*/ 248800 h 866972"/>
              <a:gd name="connsiteX34" fmla="*/ 144779 w 952499"/>
              <a:gd name="connsiteY34" fmla="*/ 124022 h 866972"/>
              <a:gd name="connsiteX35" fmla="*/ 114299 w 952499"/>
              <a:gd name="connsiteY35" fmla="*/ 84017 h 866972"/>
              <a:gd name="connsiteX36" fmla="*/ 166136 w 952499"/>
              <a:gd name="connsiteY36" fmla="*/ 302 h 866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952499" h="866972">
                <a:moveTo>
                  <a:pt x="128588" y="130690"/>
                </a:moveTo>
                <a:cubicBezTo>
                  <a:pt x="132397" y="132595"/>
                  <a:pt x="135255" y="134500"/>
                  <a:pt x="139065" y="135452"/>
                </a:cubicBezTo>
                <a:cubicBezTo>
                  <a:pt x="360997" y="178315"/>
                  <a:pt x="582930" y="221177"/>
                  <a:pt x="804863" y="260230"/>
                </a:cubicBezTo>
                <a:cubicBezTo>
                  <a:pt x="842010" y="266897"/>
                  <a:pt x="838200" y="283090"/>
                  <a:pt x="834390" y="305950"/>
                </a:cubicBezTo>
                <a:cubicBezTo>
                  <a:pt x="829628" y="327857"/>
                  <a:pt x="822007" y="348812"/>
                  <a:pt x="821055" y="369767"/>
                </a:cubicBezTo>
                <a:cubicBezTo>
                  <a:pt x="820103" y="400247"/>
                  <a:pt x="803910" y="401200"/>
                  <a:pt x="781050" y="396437"/>
                </a:cubicBezTo>
                <a:cubicBezTo>
                  <a:pt x="685800" y="377387"/>
                  <a:pt x="589597" y="361195"/>
                  <a:pt x="495300" y="341192"/>
                </a:cubicBezTo>
                <a:cubicBezTo>
                  <a:pt x="467678" y="335477"/>
                  <a:pt x="458153" y="339287"/>
                  <a:pt x="460057" y="368815"/>
                </a:cubicBezTo>
                <a:cubicBezTo>
                  <a:pt x="461963" y="395485"/>
                  <a:pt x="461963" y="419297"/>
                  <a:pt x="483870" y="441205"/>
                </a:cubicBezTo>
                <a:cubicBezTo>
                  <a:pt x="505778" y="463112"/>
                  <a:pt x="503872" y="493592"/>
                  <a:pt x="489585" y="520262"/>
                </a:cubicBezTo>
                <a:cubicBezTo>
                  <a:pt x="475297" y="547885"/>
                  <a:pt x="449580" y="563125"/>
                  <a:pt x="420053" y="557410"/>
                </a:cubicBezTo>
                <a:cubicBezTo>
                  <a:pt x="395288" y="552647"/>
                  <a:pt x="379095" y="562172"/>
                  <a:pt x="360997" y="573602"/>
                </a:cubicBezTo>
                <a:cubicBezTo>
                  <a:pt x="280035" y="625037"/>
                  <a:pt x="200978" y="679330"/>
                  <a:pt x="118110" y="726002"/>
                </a:cubicBezTo>
                <a:cubicBezTo>
                  <a:pt x="72390" y="751720"/>
                  <a:pt x="48578" y="781247"/>
                  <a:pt x="59055" y="834588"/>
                </a:cubicBezTo>
                <a:cubicBezTo>
                  <a:pt x="63817" y="858400"/>
                  <a:pt x="53340" y="866972"/>
                  <a:pt x="27622" y="866972"/>
                </a:cubicBezTo>
                <a:cubicBezTo>
                  <a:pt x="4763" y="866972"/>
                  <a:pt x="0" y="857447"/>
                  <a:pt x="0" y="837445"/>
                </a:cubicBezTo>
                <a:cubicBezTo>
                  <a:pt x="953" y="760292"/>
                  <a:pt x="953" y="682188"/>
                  <a:pt x="0" y="604082"/>
                </a:cubicBezTo>
                <a:cubicBezTo>
                  <a:pt x="0" y="581222"/>
                  <a:pt x="6667" y="572650"/>
                  <a:pt x="30480" y="572650"/>
                </a:cubicBezTo>
                <a:cubicBezTo>
                  <a:pt x="55245" y="572650"/>
                  <a:pt x="61913" y="583127"/>
                  <a:pt x="60007" y="605035"/>
                </a:cubicBezTo>
                <a:cubicBezTo>
                  <a:pt x="59055" y="624085"/>
                  <a:pt x="60007" y="642182"/>
                  <a:pt x="60007" y="665042"/>
                </a:cubicBezTo>
                <a:cubicBezTo>
                  <a:pt x="100013" y="649802"/>
                  <a:pt x="129540" y="625037"/>
                  <a:pt x="161925" y="605987"/>
                </a:cubicBezTo>
                <a:cubicBezTo>
                  <a:pt x="205740" y="580270"/>
                  <a:pt x="246697" y="549790"/>
                  <a:pt x="291465" y="525025"/>
                </a:cubicBezTo>
                <a:cubicBezTo>
                  <a:pt x="361950" y="485972"/>
                  <a:pt x="387667" y="427870"/>
                  <a:pt x="384810" y="350717"/>
                </a:cubicBezTo>
                <a:cubicBezTo>
                  <a:pt x="383857" y="325952"/>
                  <a:pt x="375285" y="317380"/>
                  <a:pt x="352425" y="313570"/>
                </a:cubicBezTo>
                <a:cubicBezTo>
                  <a:pt x="271463" y="300235"/>
                  <a:pt x="191453" y="283090"/>
                  <a:pt x="111442" y="269755"/>
                </a:cubicBezTo>
                <a:cubicBezTo>
                  <a:pt x="86678" y="265945"/>
                  <a:pt x="81915" y="257372"/>
                  <a:pt x="88582" y="234512"/>
                </a:cubicBezTo>
                <a:cubicBezTo>
                  <a:pt x="95250" y="206890"/>
                  <a:pt x="99060" y="179267"/>
                  <a:pt x="103822" y="151645"/>
                </a:cubicBezTo>
                <a:cubicBezTo>
                  <a:pt x="106680" y="137357"/>
                  <a:pt x="112395" y="127832"/>
                  <a:pt x="128588" y="130690"/>
                </a:cubicBezTo>
                <a:close/>
                <a:moveTo>
                  <a:pt x="166136" y="302"/>
                </a:moveTo>
                <a:cubicBezTo>
                  <a:pt x="179129" y="1269"/>
                  <a:pt x="196214" y="4484"/>
                  <a:pt x="219074" y="8770"/>
                </a:cubicBezTo>
                <a:cubicBezTo>
                  <a:pt x="452437" y="52585"/>
                  <a:pt x="684847" y="96400"/>
                  <a:pt x="918209" y="140215"/>
                </a:cubicBezTo>
                <a:cubicBezTo>
                  <a:pt x="926782" y="141167"/>
                  <a:pt x="935354" y="144977"/>
                  <a:pt x="952499" y="149740"/>
                </a:cubicBezTo>
                <a:cubicBezTo>
                  <a:pt x="916304" y="184030"/>
                  <a:pt x="882967" y="215462"/>
                  <a:pt x="850582" y="246895"/>
                </a:cubicBezTo>
                <a:cubicBezTo>
                  <a:pt x="837247" y="254515"/>
                  <a:pt x="823912" y="251657"/>
                  <a:pt x="809624" y="248800"/>
                </a:cubicBezTo>
                <a:cubicBezTo>
                  <a:pt x="587692" y="206890"/>
                  <a:pt x="366712" y="165932"/>
                  <a:pt x="144779" y="124022"/>
                </a:cubicBezTo>
                <a:cubicBezTo>
                  <a:pt x="114299" y="125927"/>
                  <a:pt x="109537" y="111640"/>
                  <a:pt x="114299" y="84017"/>
                </a:cubicBezTo>
                <a:cubicBezTo>
                  <a:pt x="125015" y="14723"/>
                  <a:pt x="127158" y="-2601"/>
                  <a:pt x="166136" y="302"/>
                </a:cubicBezTo>
                <a:close/>
              </a:path>
            </a:pathLst>
          </a:custGeom>
          <a:solidFill>
            <a:schemeClr val="accent4"/>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xmlns="" id="{E87CD658-6ABE-48B2-BB6B-622C213102E7}"/>
              </a:ext>
            </a:extLst>
          </p:cNvPr>
          <p:cNvSpPr/>
          <p:nvPr/>
        </p:nvSpPr>
        <p:spPr>
          <a:xfrm>
            <a:off x="8982811" y="5222602"/>
            <a:ext cx="592488" cy="420752"/>
          </a:xfrm>
          <a:custGeom>
            <a:avLst/>
            <a:gdLst>
              <a:gd name="connsiteX0" fmla="*/ 1359605 w 2028518"/>
              <a:gd name="connsiteY0" fmla="*/ 1366447 h 1440540"/>
              <a:gd name="connsiteX1" fmla="*/ 1359605 w 2028518"/>
              <a:gd name="connsiteY1" fmla="*/ 1406271 h 1440540"/>
              <a:gd name="connsiteX2" fmla="*/ 1942246 w 2028518"/>
              <a:gd name="connsiteY2" fmla="*/ 1406271 h 1440540"/>
              <a:gd name="connsiteX3" fmla="*/ 1942246 w 2028518"/>
              <a:gd name="connsiteY3" fmla="*/ 1366447 h 1440540"/>
              <a:gd name="connsiteX4" fmla="*/ 1359605 w 2028518"/>
              <a:gd name="connsiteY4" fmla="*/ 1305350 h 1440540"/>
              <a:gd name="connsiteX5" fmla="*/ 1359605 w 2028518"/>
              <a:gd name="connsiteY5" fmla="*/ 1345174 h 1440540"/>
              <a:gd name="connsiteX6" fmla="*/ 1942246 w 2028518"/>
              <a:gd name="connsiteY6" fmla="*/ 1345174 h 1440540"/>
              <a:gd name="connsiteX7" fmla="*/ 1942246 w 2028518"/>
              <a:gd name="connsiteY7" fmla="*/ 1305350 h 1440540"/>
              <a:gd name="connsiteX8" fmla="*/ 1359605 w 2028518"/>
              <a:gd name="connsiteY8" fmla="*/ 1244254 h 1440540"/>
              <a:gd name="connsiteX9" fmla="*/ 1359605 w 2028518"/>
              <a:gd name="connsiteY9" fmla="*/ 1284078 h 1440540"/>
              <a:gd name="connsiteX10" fmla="*/ 1942246 w 2028518"/>
              <a:gd name="connsiteY10" fmla="*/ 1284078 h 1440540"/>
              <a:gd name="connsiteX11" fmla="*/ 1942246 w 2028518"/>
              <a:gd name="connsiteY11" fmla="*/ 1244254 h 1440540"/>
              <a:gd name="connsiteX12" fmla="*/ 1359605 w 2028518"/>
              <a:gd name="connsiteY12" fmla="*/ 1183157 h 1440540"/>
              <a:gd name="connsiteX13" fmla="*/ 1359605 w 2028518"/>
              <a:gd name="connsiteY13" fmla="*/ 1222981 h 1440540"/>
              <a:gd name="connsiteX14" fmla="*/ 1942246 w 2028518"/>
              <a:gd name="connsiteY14" fmla="*/ 1222981 h 1440540"/>
              <a:gd name="connsiteX15" fmla="*/ 1942246 w 2028518"/>
              <a:gd name="connsiteY15" fmla="*/ 1183157 h 1440540"/>
              <a:gd name="connsiteX16" fmla="*/ 1003047 w 2028518"/>
              <a:gd name="connsiteY16" fmla="*/ 821458 h 1440540"/>
              <a:gd name="connsiteX17" fmla="*/ 1003047 w 2028518"/>
              <a:gd name="connsiteY17" fmla="*/ 1439143 h 1440540"/>
              <a:gd name="connsiteX18" fmla="*/ 1259865 w 2028518"/>
              <a:gd name="connsiteY18" fmla="*/ 1439143 h 1440540"/>
              <a:gd name="connsiteX19" fmla="*/ 1259865 w 2028518"/>
              <a:gd name="connsiteY19" fmla="*/ 821458 h 1440540"/>
              <a:gd name="connsiteX20" fmla="*/ 640721 w 2028518"/>
              <a:gd name="connsiteY20" fmla="*/ 818736 h 1440540"/>
              <a:gd name="connsiteX21" fmla="*/ 640721 w 2028518"/>
              <a:gd name="connsiteY21" fmla="*/ 1436421 h 1440540"/>
              <a:gd name="connsiteX22" fmla="*/ 860983 w 2028518"/>
              <a:gd name="connsiteY22" fmla="*/ 1436421 h 1440540"/>
              <a:gd name="connsiteX23" fmla="*/ 860983 w 2028518"/>
              <a:gd name="connsiteY23" fmla="*/ 818736 h 1440540"/>
              <a:gd name="connsiteX24" fmla="*/ 1818380 w 2028518"/>
              <a:gd name="connsiteY24" fmla="*/ 734607 h 1440540"/>
              <a:gd name="connsiteX25" fmla="*/ 1818380 w 2028518"/>
              <a:gd name="connsiteY25" fmla="*/ 807677 h 1440540"/>
              <a:gd name="connsiteX26" fmla="*/ 1916476 w 2028518"/>
              <a:gd name="connsiteY26" fmla="*/ 807677 h 1440540"/>
              <a:gd name="connsiteX27" fmla="*/ 1916476 w 2028518"/>
              <a:gd name="connsiteY27" fmla="*/ 734607 h 1440540"/>
              <a:gd name="connsiteX28" fmla="*/ 1634779 w 2028518"/>
              <a:gd name="connsiteY28" fmla="*/ 734607 h 1440540"/>
              <a:gd name="connsiteX29" fmla="*/ 1634779 w 2028518"/>
              <a:gd name="connsiteY29" fmla="*/ 807677 h 1440540"/>
              <a:gd name="connsiteX30" fmla="*/ 1732875 w 2028518"/>
              <a:gd name="connsiteY30" fmla="*/ 807677 h 1440540"/>
              <a:gd name="connsiteX31" fmla="*/ 1732875 w 2028518"/>
              <a:gd name="connsiteY31" fmla="*/ 734607 h 1440540"/>
              <a:gd name="connsiteX32" fmla="*/ 1451179 w 2028518"/>
              <a:gd name="connsiteY32" fmla="*/ 734607 h 1440540"/>
              <a:gd name="connsiteX33" fmla="*/ 1451179 w 2028518"/>
              <a:gd name="connsiteY33" fmla="*/ 807677 h 1440540"/>
              <a:gd name="connsiteX34" fmla="*/ 1549275 w 2028518"/>
              <a:gd name="connsiteY34" fmla="*/ 807677 h 1440540"/>
              <a:gd name="connsiteX35" fmla="*/ 1549275 w 2028518"/>
              <a:gd name="connsiteY35" fmla="*/ 734607 h 1440540"/>
              <a:gd name="connsiteX36" fmla="*/ 1818380 w 2028518"/>
              <a:gd name="connsiteY36" fmla="*/ 582994 h 1440540"/>
              <a:gd name="connsiteX37" fmla="*/ 1818380 w 2028518"/>
              <a:gd name="connsiteY37" fmla="*/ 656064 h 1440540"/>
              <a:gd name="connsiteX38" fmla="*/ 1916476 w 2028518"/>
              <a:gd name="connsiteY38" fmla="*/ 656064 h 1440540"/>
              <a:gd name="connsiteX39" fmla="*/ 1916476 w 2028518"/>
              <a:gd name="connsiteY39" fmla="*/ 582994 h 1440540"/>
              <a:gd name="connsiteX40" fmla="*/ 1634779 w 2028518"/>
              <a:gd name="connsiteY40" fmla="*/ 582994 h 1440540"/>
              <a:gd name="connsiteX41" fmla="*/ 1634779 w 2028518"/>
              <a:gd name="connsiteY41" fmla="*/ 656064 h 1440540"/>
              <a:gd name="connsiteX42" fmla="*/ 1732875 w 2028518"/>
              <a:gd name="connsiteY42" fmla="*/ 656064 h 1440540"/>
              <a:gd name="connsiteX43" fmla="*/ 1732875 w 2028518"/>
              <a:gd name="connsiteY43" fmla="*/ 582994 h 1440540"/>
              <a:gd name="connsiteX44" fmla="*/ 1451179 w 2028518"/>
              <a:gd name="connsiteY44" fmla="*/ 582994 h 1440540"/>
              <a:gd name="connsiteX45" fmla="*/ 1451179 w 2028518"/>
              <a:gd name="connsiteY45" fmla="*/ 656064 h 1440540"/>
              <a:gd name="connsiteX46" fmla="*/ 1549275 w 2028518"/>
              <a:gd name="connsiteY46" fmla="*/ 656064 h 1440540"/>
              <a:gd name="connsiteX47" fmla="*/ 1549275 w 2028518"/>
              <a:gd name="connsiteY47" fmla="*/ 582994 h 1440540"/>
              <a:gd name="connsiteX48" fmla="*/ 403424 w 2028518"/>
              <a:gd name="connsiteY48" fmla="*/ 499916 h 1440540"/>
              <a:gd name="connsiteX49" fmla="*/ 348620 w 2028518"/>
              <a:gd name="connsiteY49" fmla="*/ 554720 h 1440540"/>
              <a:gd name="connsiteX50" fmla="*/ 348620 w 2028518"/>
              <a:gd name="connsiteY50" fmla="*/ 1438886 h 1440540"/>
              <a:gd name="connsiteX51" fmla="*/ 458227 w 2028518"/>
              <a:gd name="connsiteY51" fmla="*/ 1438886 h 1440540"/>
              <a:gd name="connsiteX52" fmla="*/ 458228 w 2028518"/>
              <a:gd name="connsiteY52" fmla="*/ 554720 h 1440540"/>
              <a:gd name="connsiteX53" fmla="*/ 403424 w 2028518"/>
              <a:gd name="connsiteY53" fmla="*/ 499916 h 1440540"/>
              <a:gd name="connsiteX54" fmla="*/ 169200 w 2028518"/>
              <a:gd name="connsiteY54" fmla="*/ 496212 h 1440540"/>
              <a:gd name="connsiteX55" fmla="*/ 114396 w 2028518"/>
              <a:gd name="connsiteY55" fmla="*/ 551016 h 1440540"/>
              <a:gd name="connsiteX56" fmla="*/ 114396 w 2028518"/>
              <a:gd name="connsiteY56" fmla="*/ 1435182 h 1440540"/>
              <a:gd name="connsiteX57" fmla="*/ 224003 w 2028518"/>
              <a:gd name="connsiteY57" fmla="*/ 1435182 h 1440540"/>
              <a:gd name="connsiteX58" fmla="*/ 224004 w 2028518"/>
              <a:gd name="connsiteY58" fmla="*/ 551016 h 1440540"/>
              <a:gd name="connsiteX59" fmla="*/ 169200 w 2028518"/>
              <a:gd name="connsiteY59" fmla="*/ 496212 h 1440540"/>
              <a:gd name="connsiteX60" fmla="*/ 1818380 w 2028518"/>
              <a:gd name="connsiteY60" fmla="*/ 431380 h 1440540"/>
              <a:gd name="connsiteX61" fmla="*/ 1818380 w 2028518"/>
              <a:gd name="connsiteY61" fmla="*/ 504450 h 1440540"/>
              <a:gd name="connsiteX62" fmla="*/ 1916476 w 2028518"/>
              <a:gd name="connsiteY62" fmla="*/ 504450 h 1440540"/>
              <a:gd name="connsiteX63" fmla="*/ 1916476 w 2028518"/>
              <a:gd name="connsiteY63" fmla="*/ 431380 h 1440540"/>
              <a:gd name="connsiteX64" fmla="*/ 1634779 w 2028518"/>
              <a:gd name="connsiteY64" fmla="*/ 431380 h 1440540"/>
              <a:gd name="connsiteX65" fmla="*/ 1634779 w 2028518"/>
              <a:gd name="connsiteY65" fmla="*/ 504450 h 1440540"/>
              <a:gd name="connsiteX66" fmla="*/ 1732875 w 2028518"/>
              <a:gd name="connsiteY66" fmla="*/ 504450 h 1440540"/>
              <a:gd name="connsiteX67" fmla="*/ 1732875 w 2028518"/>
              <a:gd name="connsiteY67" fmla="*/ 431380 h 1440540"/>
              <a:gd name="connsiteX68" fmla="*/ 1451179 w 2028518"/>
              <a:gd name="connsiteY68" fmla="*/ 431380 h 1440540"/>
              <a:gd name="connsiteX69" fmla="*/ 1451179 w 2028518"/>
              <a:gd name="connsiteY69" fmla="*/ 504450 h 1440540"/>
              <a:gd name="connsiteX70" fmla="*/ 1549275 w 2028518"/>
              <a:gd name="connsiteY70" fmla="*/ 504450 h 1440540"/>
              <a:gd name="connsiteX71" fmla="*/ 1549275 w 2028518"/>
              <a:gd name="connsiteY71" fmla="*/ 431380 h 1440540"/>
              <a:gd name="connsiteX72" fmla="*/ 1254606 w 2028518"/>
              <a:gd name="connsiteY72" fmla="*/ 431380 h 1440540"/>
              <a:gd name="connsiteX73" fmla="*/ 1254606 w 2028518"/>
              <a:gd name="connsiteY73" fmla="*/ 504450 h 1440540"/>
              <a:gd name="connsiteX74" fmla="*/ 1352702 w 2028518"/>
              <a:gd name="connsiteY74" fmla="*/ 504450 h 1440540"/>
              <a:gd name="connsiteX75" fmla="*/ 1352702 w 2028518"/>
              <a:gd name="connsiteY75" fmla="*/ 431380 h 1440540"/>
              <a:gd name="connsiteX76" fmla="*/ 1071005 w 2028518"/>
              <a:gd name="connsiteY76" fmla="*/ 431380 h 1440540"/>
              <a:gd name="connsiteX77" fmla="*/ 1071005 w 2028518"/>
              <a:gd name="connsiteY77" fmla="*/ 504450 h 1440540"/>
              <a:gd name="connsiteX78" fmla="*/ 1169101 w 2028518"/>
              <a:gd name="connsiteY78" fmla="*/ 504450 h 1440540"/>
              <a:gd name="connsiteX79" fmla="*/ 1169101 w 2028518"/>
              <a:gd name="connsiteY79" fmla="*/ 431380 h 1440540"/>
              <a:gd name="connsiteX80" fmla="*/ 887405 w 2028518"/>
              <a:gd name="connsiteY80" fmla="*/ 431380 h 1440540"/>
              <a:gd name="connsiteX81" fmla="*/ 887405 w 2028518"/>
              <a:gd name="connsiteY81" fmla="*/ 504450 h 1440540"/>
              <a:gd name="connsiteX82" fmla="*/ 985501 w 2028518"/>
              <a:gd name="connsiteY82" fmla="*/ 504450 h 1440540"/>
              <a:gd name="connsiteX83" fmla="*/ 985501 w 2028518"/>
              <a:gd name="connsiteY83" fmla="*/ 431380 h 1440540"/>
              <a:gd name="connsiteX84" fmla="*/ 726849 w 2028518"/>
              <a:gd name="connsiteY84" fmla="*/ 431380 h 1440540"/>
              <a:gd name="connsiteX85" fmla="*/ 726849 w 2028518"/>
              <a:gd name="connsiteY85" fmla="*/ 504450 h 1440540"/>
              <a:gd name="connsiteX86" fmla="*/ 824945 w 2028518"/>
              <a:gd name="connsiteY86" fmla="*/ 504450 h 1440540"/>
              <a:gd name="connsiteX87" fmla="*/ 824945 w 2028518"/>
              <a:gd name="connsiteY87" fmla="*/ 431380 h 1440540"/>
              <a:gd name="connsiteX88" fmla="*/ 543248 w 2028518"/>
              <a:gd name="connsiteY88" fmla="*/ 431380 h 1440540"/>
              <a:gd name="connsiteX89" fmla="*/ 543248 w 2028518"/>
              <a:gd name="connsiteY89" fmla="*/ 504450 h 1440540"/>
              <a:gd name="connsiteX90" fmla="*/ 641344 w 2028518"/>
              <a:gd name="connsiteY90" fmla="*/ 504450 h 1440540"/>
              <a:gd name="connsiteX91" fmla="*/ 641344 w 2028518"/>
              <a:gd name="connsiteY91" fmla="*/ 431380 h 1440540"/>
              <a:gd name="connsiteX92" fmla="*/ 525663 w 2028518"/>
              <a:gd name="connsiteY92" fmla="*/ 0 h 1440540"/>
              <a:gd name="connsiteX93" fmla="*/ 525663 w 2028518"/>
              <a:gd name="connsiteY93" fmla="*/ 296929 h 1440540"/>
              <a:gd name="connsiteX94" fmla="*/ 1026614 w 2028518"/>
              <a:gd name="connsiteY94" fmla="*/ 0 h 1440540"/>
              <a:gd name="connsiteX95" fmla="*/ 1026614 w 2028518"/>
              <a:gd name="connsiteY95" fmla="*/ 296930 h 1440540"/>
              <a:gd name="connsiteX96" fmla="*/ 1527566 w 2028518"/>
              <a:gd name="connsiteY96" fmla="*/ 0 h 1440540"/>
              <a:gd name="connsiteX97" fmla="*/ 1527566 w 2028518"/>
              <a:gd name="connsiteY97" fmla="*/ 296930 h 1440540"/>
              <a:gd name="connsiteX98" fmla="*/ 2028518 w 2028518"/>
              <a:gd name="connsiteY98" fmla="*/ 0 h 1440540"/>
              <a:gd name="connsiteX99" fmla="*/ 2028518 w 2028518"/>
              <a:gd name="connsiteY99" fmla="*/ 311577 h 1440540"/>
              <a:gd name="connsiteX100" fmla="*/ 2028518 w 2028518"/>
              <a:gd name="connsiteY100" fmla="*/ 1440540 h 1440540"/>
              <a:gd name="connsiteX101" fmla="*/ 0 w 2028518"/>
              <a:gd name="connsiteY101" fmla="*/ 1440540 h 1440540"/>
              <a:gd name="connsiteX102" fmla="*/ 0 w 2028518"/>
              <a:gd name="connsiteY102" fmla="*/ 311577 h 144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2028518" h="1440540">
                <a:moveTo>
                  <a:pt x="1359605" y="1366447"/>
                </a:moveTo>
                <a:lnTo>
                  <a:pt x="1359605" y="1406271"/>
                </a:lnTo>
                <a:lnTo>
                  <a:pt x="1942246" y="1406271"/>
                </a:lnTo>
                <a:lnTo>
                  <a:pt x="1942246" y="1366447"/>
                </a:lnTo>
                <a:close/>
                <a:moveTo>
                  <a:pt x="1359605" y="1305350"/>
                </a:moveTo>
                <a:lnTo>
                  <a:pt x="1359605" y="1345174"/>
                </a:lnTo>
                <a:lnTo>
                  <a:pt x="1942246" y="1345174"/>
                </a:lnTo>
                <a:lnTo>
                  <a:pt x="1942246" y="1305350"/>
                </a:lnTo>
                <a:close/>
                <a:moveTo>
                  <a:pt x="1359605" y="1244254"/>
                </a:moveTo>
                <a:lnTo>
                  <a:pt x="1359605" y="1284078"/>
                </a:lnTo>
                <a:lnTo>
                  <a:pt x="1942246" y="1284078"/>
                </a:lnTo>
                <a:lnTo>
                  <a:pt x="1942246" y="1244254"/>
                </a:lnTo>
                <a:close/>
                <a:moveTo>
                  <a:pt x="1359605" y="1183157"/>
                </a:moveTo>
                <a:lnTo>
                  <a:pt x="1359605" y="1222981"/>
                </a:lnTo>
                <a:lnTo>
                  <a:pt x="1942246" y="1222981"/>
                </a:lnTo>
                <a:lnTo>
                  <a:pt x="1942246" y="1183157"/>
                </a:lnTo>
                <a:close/>
                <a:moveTo>
                  <a:pt x="1003047" y="821458"/>
                </a:moveTo>
                <a:lnTo>
                  <a:pt x="1003047" y="1439143"/>
                </a:lnTo>
                <a:lnTo>
                  <a:pt x="1259865" y="1439143"/>
                </a:lnTo>
                <a:lnTo>
                  <a:pt x="1259865" y="821458"/>
                </a:lnTo>
                <a:close/>
                <a:moveTo>
                  <a:pt x="640721" y="818736"/>
                </a:moveTo>
                <a:lnTo>
                  <a:pt x="640721" y="1436421"/>
                </a:lnTo>
                <a:lnTo>
                  <a:pt x="860983" y="1436421"/>
                </a:lnTo>
                <a:lnTo>
                  <a:pt x="860983" y="818736"/>
                </a:lnTo>
                <a:close/>
                <a:moveTo>
                  <a:pt x="1818380" y="734607"/>
                </a:moveTo>
                <a:lnTo>
                  <a:pt x="1818380" y="807677"/>
                </a:lnTo>
                <a:lnTo>
                  <a:pt x="1916476" y="807677"/>
                </a:lnTo>
                <a:lnTo>
                  <a:pt x="1916476" y="734607"/>
                </a:lnTo>
                <a:close/>
                <a:moveTo>
                  <a:pt x="1634779" y="734607"/>
                </a:moveTo>
                <a:lnTo>
                  <a:pt x="1634779" y="807677"/>
                </a:lnTo>
                <a:lnTo>
                  <a:pt x="1732875" y="807677"/>
                </a:lnTo>
                <a:lnTo>
                  <a:pt x="1732875" y="734607"/>
                </a:lnTo>
                <a:close/>
                <a:moveTo>
                  <a:pt x="1451179" y="734607"/>
                </a:moveTo>
                <a:lnTo>
                  <a:pt x="1451179" y="807677"/>
                </a:lnTo>
                <a:lnTo>
                  <a:pt x="1549275" y="807677"/>
                </a:lnTo>
                <a:lnTo>
                  <a:pt x="1549275" y="734607"/>
                </a:lnTo>
                <a:close/>
                <a:moveTo>
                  <a:pt x="1818380" y="582994"/>
                </a:moveTo>
                <a:lnTo>
                  <a:pt x="1818380" y="656064"/>
                </a:lnTo>
                <a:lnTo>
                  <a:pt x="1916476" y="656064"/>
                </a:lnTo>
                <a:lnTo>
                  <a:pt x="1916476" y="582994"/>
                </a:lnTo>
                <a:close/>
                <a:moveTo>
                  <a:pt x="1634779" y="582994"/>
                </a:moveTo>
                <a:lnTo>
                  <a:pt x="1634779" y="656064"/>
                </a:lnTo>
                <a:lnTo>
                  <a:pt x="1732875" y="656064"/>
                </a:lnTo>
                <a:lnTo>
                  <a:pt x="1732875" y="582994"/>
                </a:lnTo>
                <a:close/>
                <a:moveTo>
                  <a:pt x="1451179" y="582994"/>
                </a:moveTo>
                <a:lnTo>
                  <a:pt x="1451179" y="656064"/>
                </a:lnTo>
                <a:lnTo>
                  <a:pt x="1549275" y="656064"/>
                </a:lnTo>
                <a:lnTo>
                  <a:pt x="1549275" y="582994"/>
                </a:lnTo>
                <a:close/>
                <a:moveTo>
                  <a:pt x="403424" y="499916"/>
                </a:moveTo>
                <a:cubicBezTo>
                  <a:pt x="373157" y="499916"/>
                  <a:pt x="348620" y="524453"/>
                  <a:pt x="348620" y="554720"/>
                </a:cubicBezTo>
                <a:lnTo>
                  <a:pt x="348620" y="1438886"/>
                </a:lnTo>
                <a:lnTo>
                  <a:pt x="458227" y="1438886"/>
                </a:lnTo>
                <a:cubicBezTo>
                  <a:pt x="458227" y="1144164"/>
                  <a:pt x="458228" y="849442"/>
                  <a:pt x="458228" y="554720"/>
                </a:cubicBezTo>
                <a:cubicBezTo>
                  <a:pt x="458228" y="524453"/>
                  <a:pt x="433691" y="499916"/>
                  <a:pt x="403424" y="499916"/>
                </a:cubicBezTo>
                <a:close/>
                <a:moveTo>
                  <a:pt x="169200" y="496212"/>
                </a:moveTo>
                <a:cubicBezTo>
                  <a:pt x="138933" y="496212"/>
                  <a:pt x="114396" y="520749"/>
                  <a:pt x="114396" y="551016"/>
                </a:cubicBezTo>
                <a:lnTo>
                  <a:pt x="114396" y="1435182"/>
                </a:lnTo>
                <a:lnTo>
                  <a:pt x="224003" y="1435182"/>
                </a:lnTo>
                <a:cubicBezTo>
                  <a:pt x="224003" y="1140460"/>
                  <a:pt x="224004" y="845738"/>
                  <a:pt x="224004" y="551016"/>
                </a:cubicBezTo>
                <a:cubicBezTo>
                  <a:pt x="224004" y="520749"/>
                  <a:pt x="199467" y="496212"/>
                  <a:pt x="169200" y="496212"/>
                </a:cubicBezTo>
                <a:close/>
                <a:moveTo>
                  <a:pt x="1818380" y="431380"/>
                </a:moveTo>
                <a:lnTo>
                  <a:pt x="1818380" y="504450"/>
                </a:lnTo>
                <a:lnTo>
                  <a:pt x="1916476" y="504450"/>
                </a:lnTo>
                <a:lnTo>
                  <a:pt x="1916476" y="431380"/>
                </a:lnTo>
                <a:close/>
                <a:moveTo>
                  <a:pt x="1634779" y="431380"/>
                </a:moveTo>
                <a:lnTo>
                  <a:pt x="1634779" y="504450"/>
                </a:lnTo>
                <a:lnTo>
                  <a:pt x="1732875" y="504450"/>
                </a:lnTo>
                <a:lnTo>
                  <a:pt x="1732875" y="431380"/>
                </a:lnTo>
                <a:close/>
                <a:moveTo>
                  <a:pt x="1451179" y="431380"/>
                </a:moveTo>
                <a:lnTo>
                  <a:pt x="1451179" y="504450"/>
                </a:lnTo>
                <a:lnTo>
                  <a:pt x="1549275" y="504450"/>
                </a:lnTo>
                <a:lnTo>
                  <a:pt x="1549275" y="431380"/>
                </a:lnTo>
                <a:close/>
                <a:moveTo>
                  <a:pt x="1254606" y="431380"/>
                </a:moveTo>
                <a:lnTo>
                  <a:pt x="1254606" y="504450"/>
                </a:lnTo>
                <a:lnTo>
                  <a:pt x="1352702" y="504450"/>
                </a:lnTo>
                <a:lnTo>
                  <a:pt x="1352702" y="431380"/>
                </a:lnTo>
                <a:close/>
                <a:moveTo>
                  <a:pt x="1071005" y="431380"/>
                </a:moveTo>
                <a:lnTo>
                  <a:pt x="1071005" y="504450"/>
                </a:lnTo>
                <a:lnTo>
                  <a:pt x="1169101" y="504450"/>
                </a:lnTo>
                <a:lnTo>
                  <a:pt x="1169101" y="431380"/>
                </a:lnTo>
                <a:close/>
                <a:moveTo>
                  <a:pt x="887405" y="431380"/>
                </a:moveTo>
                <a:lnTo>
                  <a:pt x="887405" y="504450"/>
                </a:lnTo>
                <a:lnTo>
                  <a:pt x="985501" y="504450"/>
                </a:lnTo>
                <a:lnTo>
                  <a:pt x="985501" y="431380"/>
                </a:lnTo>
                <a:close/>
                <a:moveTo>
                  <a:pt x="726849" y="431380"/>
                </a:moveTo>
                <a:lnTo>
                  <a:pt x="726849" y="504450"/>
                </a:lnTo>
                <a:lnTo>
                  <a:pt x="824945" y="504450"/>
                </a:lnTo>
                <a:lnTo>
                  <a:pt x="824945" y="431380"/>
                </a:lnTo>
                <a:close/>
                <a:moveTo>
                  <a:pt x="543248" y="431380"/>
                </a:moveTo>
                <a:lnTo>
                  <a:pt x="543248" y="504450"/>
                </a:lnTo>
                <a:lnTo>
                  <a:pt x="641344" y="504450"/>
                </a:lnTo>
                <a:lnTo>
                  <a:pt x="641344" y="431380"/>
                </a:lnTo>
                <a:close/>
                <a:moveTo>
                  <a:pt x="525663" y="0"/>
                </a:moveTo>
                <a:lnTo>
                  <a:pt x="525663" y="296929"/>
                </a:lnTo>
                <a:lnTo>
                  <a:pt x="1026614" y="0"/>
                </a:lnTo>
                <a:lnTo>
                  <a:pt x="1026614" y="296930"/>
                </a:lnTo>
                <a:lnTo>
                  <a:pt x="1527566" y="0"/>
                </a:lnTo>
                <a:lnTo>
                  <a:pt x="1527566" y="296930"/>
                </a:lnTo>
                <a:lnTo>
                  <a:pt x="2028518" y="0"/>
                </a:lnTo>
                <a:lnTo>
                  <a:pt x="2028518" y="311577"/>
                </a:lnTo>
                <a:lnTo>
                  <a:pt x="2028518" y="1440540"/>
                </a:lnTo>
                <a:lnTo>
                  <a:pt x="0" y="1440540"/>
                </a:lnTo>
                <a:lnTo>
                  <a:pt x="0" y="311577"/>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Freeform: Shape 65">
            <a:extLst>
              <a:ext uri="{FF2B5EF4-FFF2-40B4-BE49-F238E27FC236}">
                <a16:creationId xmlns:a16="http://schemas.microsoft.com/office/drawing/2014/main" xmlns="" id="{D78306E0-2DCC-4AB1-B16F-0BE484101359}"/>
              </a:ext>
            </a:extLst>
          </p:cNvPr>
          <p:cNvSpPr/>
          <p:nvPr/>
        </p:nvSpPr>
        <p:spPr>
          <a:xfrm>
            <a:off x="8423077" y="2003856"/>
            <a:ext cx="420122" cy="508494"/>
          </a:xfrm>
          <a:custGeom>
            <a:avLst/>
            <a:gdLst>
              <a:gd name="connsiteX0" fmla="*/ 606198 w 2730981"/>
              <a:gd name="connsiteY0" fmla="*/ 3305429 h 3305431"/>
              <a:gd name="connsiteX1" fmla="*/ 2124047 w 2730981"/>
              <a:gd name="connsiteY1" fmla="*/ 3305429 h 3305431"/>
              <a:gd name="connsiteX2" fmla="*/ 2124047 w 2730981"/>
              <a:gd name="connsiteY2" fmla="*/ 3305431 h 3305431"/>
              <a:gd name="connsiteX3" fmla="*/ 606198 w 2730981"/>
              <a:gd name="connsiteY3" fmla="*/ 3305431 h 3305431"/>
              <a:gd name="connsiteX4" fmla="*/ 1927883 w 2730981"/>
              <a:gd name="connsiteY4" fmla="*/ 2009495 h 3305431"/>
              <a:gd name="connsiteX5" fmla="*/ 2217323 w 2730981"/>
              <a:gd name="connsiteY5" fmla="*/ 2009495 h 3305431"/>
              <a:gd name="connsiteX6" fmla="*/ 2730979 w 2730981"/>
              <a:gd name="connsiteY6" fmla="*/ 2523151 h 3305431"/>
              <a:gd name="connsiteX7" fmla="*/ 2730979 w 2730981"/>
              <a:gd name="connsiteY7" fmla="*/ 3004463 h 3305431"/>
              <a:gd name="connsiteX8" fmla="*/ 2730981 w 2730981"/>
              <a:gd name="connsiteY8" fmla="*/ 3004463 h 3305431"/>
              <a:gd name="connsiteX9" fmla="*/ 2730981 w 2730981"/>
              <a:gd name="connsiteY9" fmla="*/ 3305431 h 3305431"/>
              <a:gd name="connsiteX10" fmla="*/ 2202976 w 2730981"/>
              <a:gd name="connsiteY10" fmla="*/ 3305431 h 3305431"/>
              <a:gd name="connsiteX11" fmla="*/ 2202976 w 2730981"/>
              <a:gd name="connsiteY11" fmla="*/ 3182572 h 3305431"/>
              <a:gd name="connsiteX12" fmla="*/ 2200338 w 2730981"/>
              <a:gd name="connsiteY12" fmla="*/ 3182572 h 3305431"/>
              <a:gd name="connsiteX13" fmla="*/ 2200338 w 2730981"/>
              <a:gd name="connsiteY13" fmla="*/ 2665938 h 3305431"/>
              <a:gd name="connsiteX14" fmla="*/ 1927883 w 2730981"/>
              <a:gd name="connsiteY14" fmla="*/ 2665938 h 3305431"/>
              <a:gd name="connsiteX15" fmla="*/ 941890 w 2730981"/>
              <a:gd name="connsiteY15" fmla="*/ 2009495 h 3305431"/>
              <a:gd name="connsiteX16" fmla="*/ 1789093 w 2730981"/>
              <a:gd name="connsiteY16" fmla="*/ 2009495 h 3305431"/>
              <a:gd name="connsiteX17" fmla="*/ 1789093 w 2730981"/>
              <a:gd name="connsiteY17" fmla="*/ 2665938 h 3305431"/>
              <a:gd name="connsiteX18" fmla="*/ 941890 w 2730981"/>
              <a:gd name="connsiteY18" fmla="*/ 2665938 h 3305431"/>
              <a:gd name="connsiteX19" fmla="*/ 513656 w 2730981"/>
              <a:gd name="connsiteY19" fmla="*/ 2009495 h 3305431"/>
              <a:gd name="connsiteX20" fmla="*/ 803100 w 2730981"/>
              <a:gd name="connsiteY20" fmla="*/ 2009495 h 3305431"/>
              <a:gd name="connsiteX21" fmla="*/ 803100 w 2730981"/>
              <a:gd name="connsiteY21" fmla="*/ 2665938 h 3305431"/>
              <a:gd name="connsiteX22" fmla="*/ 526771 w 2730981"/>
              <a:gd name="connsiteY22" fmla="*/ 2665938 h 3305431"/>
              <a:gd name="connsiteX23" fmla="*/ 526771 w 2730981"/>
              <a:gd name="connsiteY23" fmla="*/ 3305429 h 3305431"/>
              <a:gd name="connsiteX24" fmla="*/ 528008 w 2730981"/>
              <a:gd name="connsiteY24" fmla="*/ 3305429 h 3305431"/>
              <a:gd name="connsiteX25" fmla="*/ 528008 w 2730981"/>
              <a:gd name="connsiteY25" fmla="*/ 3305431 h 3305431"/>
              <a:gd name="connsiteX26" fmla="*/ 1 w 2730981"/>
              <a:gd name="connsiteY26" fmla="*/ 3305431 h 3305431"/>
              <a:gd name="connsiteX27" fmla="*/ 1 w 2730981"/>
              <a:gd name="connsiteY27" fmla="*/ 3182572 h 3305431"/>
              <a:gd name="connsiteX28" fmla="*/ 0 w 2730981"/>
              <a:gd name="connsiteY28" fmla="*/ 3182572 h 3305431"/>
              <a:gd name="connsiteX29" fmla="*/ 0 w 2730981"/>
              <a:gd name="connsiteY29" fmla="*/ 2523151 h 3305431"/>
              <a:gd name="connsiteX30" fmla="*/ 513656 w 2730981"/>
              <a:gd name="connsiteY30" fmla="*/ 2009495 h 3305431"/>
              <a:gd name="connsiteX31" fmla="*/ 586317 w 2730981"/>
              <a:gd name="connsiteY31" fmla="*/ 1077676 h 3305431"/>
              <a:gd name="connsiteX32" fmla="*/ 590605 w 2730981"/>
              <a:gd name="connsiteY32" fmla="*/ 1148496 h 3305431"/>
              <a:gd name="connsiteX33" fmla="*/ 972029 w 2730981"/>
              <a:gd name="connsiteY33" fmla="*/ 1723349 h 3305431"/>
              <a:gd name="connsiteX34" fmla="*/ 1753423 w 2730981"/>
              <a:gd name="connsiteY34" fmla="*/ 1724310 h 3305431"/>
              <a:gd name="connsiteX35" fmla="*/ 2136259 w 2730981"/>
              <a:gd name="connsiteY35" fmla="*/ 1150397 h 3305431"/>
              <a:gd name="connsiteX36" fmla="*/ 2140842 w 2730981"/>
              <a:gd name="connsiteY36" fmla="*/ 1077676 h 3305431"/>
              <a:gd name="connsiteX37" fmla="*/ 1253092 w 2730981"/>
              <a:gd name="connsiteY37" fmla="*/ 0 h 3305431"/>
              <a:gd name="connsiteX38" fmla="*/ 1474020 w 2730981"/>
              <a:gd name="connsiteY38" fmla="*/ 0 h 3305431"/>
              <a:gd name="connsiteX39" fmla="*/ 1620259 w 2730981"/>
              <a:gd name="connsiteY39" fmla="*/ 96933 h 3305431"/>
              <a:gd name="connsiteX40" fmla="*/ 1623835 w 2730981"/>
              <a:gd name="connsiteY40" fmla="*/ 114647 h 3305431"/>
              <a:gd name="connsiteX41" fmla="*/ 1641032 w 2730981"/>
              <a:gd name="connsiteY41" fmla="*/ 120430 h 3305431"/>
              <a:gd name="connsiteX42" fmla="*/ 1518281 w 2730981"/>
              <a:gd name="connsiteY42" fmla="*/ 727985 h 3305431"/>
              <a:gd name="connsiteX43" fmla="*/ 1545935 w 2730981"/>
              <a:gd name="connsiteY43" fmla="*/ 769644 h 3305431"/>
              <a:gd name="connsiteX44" fmla="*/ 1545934 w 2730981"/>
              <a:gd name="connsiteY44" fmla="*/ 769642 h 3305431"/>
              <a:gd name="connsiteX45" fmla="*/ 1587593 w 2730981"/>
              <a:gd name="connsiteY45" fmla="*/ 741988 h 3305431"/>
              <a:gd name="connsiteX46" fmla="*/ 1707673 w 2730981"/>
              <a:gd name="connsiteY46" fmla="*/ 147658 h 3305431"/>
              <a:gd name="connsiteX47" fmla="*/ 1776248 w 2730981"/>
              <a:gd name="connsiteY47" fmla="*/ 181484 h 3305431"/>
              <a:gd name="connsiteX48" fmla="*/ 2180524 w 2730981"/>
              <a:gd name="connsiteY48" fmla="*/ 795322 h 3305431"/>
              <a:gd name="connsiteX49" fmla="*/ 2185101 w 2730981"/>
              <a:gd name="connsiteY49" fmla="*/ 883363 h 3305431"/>
              <a:gd name="connsiteX50" fmla="*/ 2228620 w 2730981"/>
              <a:gd name="connsiteY50" fmla="*/ 883363 h 3305431"/>
              <a:gd name="connsiteX51" fmla="*/ 2296930 w 2730981"/>
              <a:gd name="connsiteY51" fmla="*/ 951674 h 3305431"/>
              <a:gd name="connsiteX52" fmla="*/ 2296930 w 2730981"/>
              <a:gd name="connsiteY52" fmla="*/ 1009366 h 3305431"/>
              <a:gd name="connsiteX53" fmla="*/ 2228620 w 2730981"/>
              <a:gd name="connsiteY53" fmla="*/ 1077676 h 3305431"/>
              <a:gd name="connsiteX54" fmla="*/ 2191575 w 2730981"/>
              <a:gd name="connsiteY54" fmla="*/ 1077676 h 3305431"/>
              <a:gd name="connsiteX55" fmla="*/ 2186579 w 2730981"/>
              <a:gd name="connsiteY55" fmla="*/ 1156959 h 3305431"/>
              <a:gd name="connsiteX56" fmla="*/ 1778812 w 2730981"/>
              <a:gd name="connsiteY56" fmla="*/ 1768247 h 3305431"/>
              <a:gd name="connsiteX57" fmla="*/ 946532 w 2730981"/>
              <a:gd name="connsiteY57" fmla="*/ 1767224 h 3305431"/>
              <a:gd name="connsiteX58" fmla="*/ 540269 w 2730981"/>
              <a:gd name="connsiteY58" fmla="*/ 1154936 h 3305431"/>
              <a:gd name="connsiteX59" fmla="*/ 535592 w 2730981"/>
              <a:gd name="connsiteY59" fmla="*/ 1077676 h 3305431"/>
              <a:gd name="connsiteX60" fmla="*/ 498490 w 2730981"/>
              <a:gd name="connsiteY60" fmla="*/ 1077676 h 3305431"/>
              <a:gd name="connsiteX61" fmla="*/ 430180 w 2730981"/>
              <a:gd name="connsiteY61" fmla="*/ 1009366 h 3305431"/>
              <a:gd name="connsiteX62" fmla="*/ 430180 w 2730981"/>
              <a:gd name="connsiteY62" fmla="*/ 951674 h 3305431"/>
              <a:gd name="connsiteX63" fmla="*/ 498490 w 2730981"/>
              <a:gd name="connsiteY63" fmla="*/ 883363 h 3305431"/>
              <a:gd name="connsiteX64" fmla="*/ 542291 w 2730981"/>
              <a:gd name="connsiteY64" fmla="*/ 883363 h 3305431"/>
              <a:gd name="connsiteX65" fmla="*/ 545664 w 2730981"/>
              <a:gd name="connsiteY65" fmla="*/ 803334 h 3305431"/>
              <a:gd name="connsiteX66" fmla="*/ 943905 w 2730981"/>
              <a:gd name="connsiteY66" fmla="*/ 185562 h 3305431"/>
              <a:gd name="connsiteX67" fmla="*/ 1036040 w 2730981"/>
              <a:gd name="connsiteY67" fmla="*/ 138987 h 3305431"/>
              <a:gd name="connsiteX68" fmla="*/ 1157872 w 2730981"/>
              <a:gd name="connsiteY68" fmla="*/ 741988 h 3305431"/>
              <a:gd name="connsiteX69" fmla="*/ 1199531 w 2730981"/>
              <a:gd name="connsiteY69" fmla="*/ 769642 h 3305431"/>
              <a:gd name="connsiteX70" fmla="*/ 1199530 w 2730981"/>
              <a:gd name="connsiteY70" fmla="*/ 769644 h 3305431"/>
              <a:gd name="connsiteX71" fmla="*/ 1227184 w 2730981"/>
              <a:gd name="connsiteY71" fmla="*/ 727985 h 3305431"/>
              <a:gd name="connsiteX72" fmla="*/ 1103254 w 2730981"/>
              <a:gd name="connsiteY72" fmla="*/ 114596 h 3305431"/>
              <a:gd name="connsiteX73" fmla="*/ 1103290 w 2730981"/>
              <a:gd name="connsiteY73" fmla="*/ 114584 h 3305431"/>
              <a:gd name="connsiteX74" fmla="*/ 1106853 w 2730981"/>
              <a:gd name="connsiteY74" fmla="*/ 96933 h 3305431"/>
              <a:gd name="connsiteX75" fmla="*/ 1253092 w 2730981"/>
              <a:gd name="connsiteY75" fmla="*/ 0 h 330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2730981" h="3305431">
                <a:moveTo>
                  <a:pt x="606198" y="3305429"/>
                </a:moveTo>
                <a:lnTo>
                  <a:pt x="2124047" y="3305429"/>
                </a:lnTo>
                <a:lnTo>
                  <a:pt x="2124047" y="3305431"/>
                </a:lnTo>
                <a:lnTo>
                  <a:pt x="606198" y="3305431"/>
                </a:lnTo>
                <a:close/>
                <a:moveTo>
                  <a:pt x="1927883" y="2009495"/>
                </a:moveTo>
                <a:lnTo>
                  <a:pt x="2217323" y="2009495"/>
                </a:lnTo>
                <a:cubicBezTo>
                  <a:pt x="2501007" y="2009495"/>
                  <a:pt x="2730979" y="2239468"/>
                  <a:pt x="2730979" y="2523151"/>
                </a:cubicBezTo>
                <a:lnTo>
                  <a:pt x="2730979" y="3004463"/>
                </a:lnTo>
                <a:lnTo>
                  <a:pt x="2730981" y="3004463"/>
                </a:lnTo>
                <a:lnTo>
                  <a:pt x="2730981" y="3305431"/>
                </a:lnTo>
                <a:lnTo>
                  <a:pt x="2202976" y="3305431"/>
                </a:lnTo>
                <a:lnTo>
                  <a:pt x="2202976" y="3182572"/>
                </a:lnTo>
                <a:lnTo>
                  <a:pt x="2200338" y="3182572"/>
                </a:lnTo>
                <a:lnTo>
                  <a:pt x="2200338" y="2665938"/>
                </a:lnTo>
                <a:lnTo>
                  <a:pt x="1927883" y="2665938"/>
                </a:lnTo>
                <a:close/>
                <a:moveTo>
                  <a:pt x="941890" y="2009495"/>
                </a:moveTo>
                <a:lnTo>
                  <a:pt x="1789093" y="2009495"/>
                </a:lnTo>
                <a:lnTo>
                  <a:pt x="1789093" y="2665938"/>
                </a:lnTo>
                <a:lnTo>
                  <a:pt x="941890" y="2665938"/>
                </a:lnTo>
                <a:close/>
                <a:moveTo>
                  <a:pt x="513656" y="2009495"/>
                </a:moveTo>
                <a:lnTo>
                  <a:pt x="803100" y="2009495"/>
                </a:lnTo>
                <a:lnTo>
                  <a:pt x="803100" y="2665938"/>
                </a:lnTo>
                <a:lnTo>
                  <a:pt x="526771" y="2665938"/>
                </a:lnTo>
                <a:lnTo>
                  <a:pt x="526771" y="3305429"/>
                </a:lnTo>
                <a:lnTo>
                  <a:pt x="528008" y="3305429"/>
                </a:lnTo>
                <a:lnTo>
                  <a:pt x="528008" y="3305431"/>
                </a:lnTo>
                <a:lnTo>
                  <a:pt x="1" y="3305431"/>
                </a:lnTo>
                <a:lnTo>
                  <a:pt x="1" y="3182572"/>
                </a:lnTo>
                <a:lnTo>
                  <a:pt x="0" y="3182572"/>
                </a:lnTo>
                <a:lnTo>
                  <a:pt x="0" y="2523151"/>
                </a:lnTo>
                <a:cubicBezTo>
                  <a:pt x="0" y="2239468"/>
                  <a:pt x="229973" y="2009495"/>
                  <a:pt x="513656" y="2009495"/>
                </a:cubicBezTo>
                <a:close/>
                <a:moveTo>
                  <a:pt x="586317" y="1077676"/>
                </a:moveTo>
                <a:lnTo>
                  <a:pt x="590605" y="1148496"/>
                </a:lnTo>
                <a:cubicBezTo>
                  <a:pt x="621088" y="1387051"/>
                  <a:pt x="760741" y="1600563"/>
                  <a:pt x="972029" y="1723349"/>
                </a:cubicBezTo>
                <a:cubicBezTo>
                  <a:pt x="1213501" y="1863676"/>
                  <a:pt x="1511607" y="1864042"/>
                  <a:pt x="1753423" y="1724310"/>
                </a:cubicBezTo>
                <a:cubicBezTo>
                  <a:pt x="1965012" y="1602044"/>
                  <a:pt x="2105190" y="1388877"/>
                  <a:pt x="2136259" y="1150397"/>
                </a:cubicBezTo>
                <a:lnTo>
                  <a:pt x="2140842" y="1077676"/>
                </a:lnTo>
                <a:close/>
                <a:moveTo>
                  <a:pt x="1253092" y="0"/>
                </a:moveTo>
                <a:lnTo>
                  <a:pt x="1474020" y="0"/>
                </a:lnTo>
                <a:cubicBezTo>
                  <a:pt x="1539761" y="0"/>
                  <a:pt x="1596165" y="39970"/>
                  <a:pt x="1620259" y="96933"/>
                </a:cubicBezTo>
                <a:lnTo>
                  <a:pt x="1623835" y="114647"/>
                </a:lnTo>
                <a:lnTo>
                  <a:pt x="1641032" y="120430"/>
                </a:lnTo>
                <a:lnTo>
                  <a:pt x="1518281" y="727985"/>
                </a:lnTo>
                <a:cubicBezTo>
                  <a:pt x="1514414" y="747125"/>
                  <a:pt x="1526795" y="765776"/>
                  <a:pt x="1545935" y="769644"/>
                </a:cubicBezTo>
                <a:lnTo>
                  <a:pt x="1545934" y="769642"/>
                </a:lnTo>
                <a:cubicBezTo>
                  <a:pt x="1565075" y="773510"/>
                  <a:pt x="1583726" y="761128"/>
                  <a:pt x="1587593" y="741988"/>
                </a:cubicBezTo>
                <a:lnTo>
                  <a:pt x="1707673" y="147658"/>
                </a:lnTo>
                <a:lnTo>
                  <a:pt x="1776248" y="181484"/>
                </a:lnTo>
                <a:cubicBezTo>
                  <a:pt x="2001760" y="312227"/>
                  <a:pt x="2150022" y="540695"/>
                  <a:pt x="2180524" y="795322"/>
                </a:cubicBezTo>
                <a:lnTo>
                  <a:pt x="2185101" y="883363"/>
                </a:lnTo>
                <a:lnTo>
                  <a:pt x="2228620" y="883363"/>
                </a:lnTo>
                <a:cubicBezTo>
                  <a:pt x="2266347" y="883363"/>
                  <a:pt x="2296930" y="913947"/>
                  <a:pt x="2296930" y="951674"/>
                </a:cubicBezTo>
                <a:lnTo>
                  <a:pt x="2296930" y="1009366"/>
                </a:lnTo>
                <a:cubicBezTo>
                  <a:pt x="2296930" y="1047093"/>
                  <a:pt x="2266347" y="1077676"/>
                  <a:pt x="2228620" y="1077676"/>
                </a:cubicBezTo>
                <a:lnTo>
                  <a:pt x="2191575" y="1077676"/>
                </a:lnTo>
                <a:lnTo>
                  <a:pt x="2186579" y="1156959"/>
                </a:lnTo>
                <a:cubicBezTo>
                  <a:pt x="2153486" y="1410969"/>
                  <a:pt x="2004180" y="1638018"/>
                  <a:pt x="1778812" y="1768247"/>
                </a:cubicBezTo>
                <a:cubicBezTo>
                  <a:pt x="1521248" y="1917079"/>
                  <a:pt x="1203729" y="1916689"/>
                  <a:pt x="946532" y="1767224"/>
                </a:cubicBezTo>
                <a:cubicBezTo>
                  <a:pt x="721485" y="1636442"/>
                  <a:pt x="572737" y="1409026"/>
                  <a:pt x="540269" y="1154936"/>
                </a:cubicBezTo>
                <a:lnTo>
                  <a:pt x="535592" y="1077676"/>
                </a:lnTo>
                <a:lnTo>
                  <a:pt x="498490" y="1077676"/>
                </a:lnTo>
                <a:cubicBezTo>
                  <a:pt x="460763" y="1077676"/>
                  <a:pt x="430180" y="1047093"/>
                  <a:pt x="430180" y="1009366"/>
                </a:cubicBezTo>
                <a:lnTo>
                  <a:pt x="430180" y="951674"/>
                </a:lnTo>
                <a:cubicBezTo>
                  <a:pt x="430180" y="913947"/>
                  <a:pt x="460763" y="883363"/>
                  <a:pt x="498490" y="883363"/>
                </a:cubicBezTo>
                <a:lnTo>
                  <a:pt x="542291" y="883363"/>
                </a:lnTo>
                <a:lnTo>
                  <a:pt x="545664" y="803334"/>
                </a:lnTo>
                <a:cubicBezTo>
                  <a:pt x="573671" y="548420"/>
                  <a:pt x="719686" y="318510"/>
                  <a:pt x="943905" y="185562"/>
                </a:cubicBezTo>
                <a:lnTo>
                  <a:pt x="1036040" y="138987"/>
                </a:lnTo>
                <a:lnTo>
                  <a:pt x="1157872" y="741988"/>
                </a:lnTo>
                <a:cubicBezTo>
                  <a:pt x="1161739" y="761128"/>
                  <a:pt x="1180390" y="773510"/>
                  <a:pt x="1199531" y="769642"/>
                </a:cubicBezTo>
                <a:lnTo>
                  <a:pt x="1199530" y="769644"/>
                </a:lnTo>
                <a:cubicBezTo>
                  <a:pt x="1218670" y="765776"/>
                  <a:pt x="1231051" y="747125"/>
                  <a:pt x="1227184" y="727985"/>
                </a:cubicBezTo>
                <a:lnTo>
                  <a:pt x="1103254" y="114596"/>
                </a:lnTo>
                <a:lnTo>
                  <a:pt x="1103290" y="114584"/>
                </a:lnTo>
                <a:lnTo>
                  <a:pt x="1106853" y="96933"/>
                </a:lnTo>
                <a:cubicBezTo>
                  <a:pt x="1130947" y="39970"/>
                  <a:pt x="1187352" y="0"/>
                  <a:pt x="125309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p>
        </p:txBody>
      </p:sp>
      <p:sp>
        <p:nvSpPr>
          <p:cNvPr id="67" name="Freeform: Shape 66">
            <a:extLst>
              <a:ext uri="{FF2B5EF4-FFF2-40B4-BE49-F238E27FC236}">
                <a16:creationId xmlns:a16="http://schemas.microsoft.com/office/drawing/2014/main" xmlns="" id="{66AF66A8-6C5C-4CB2-AC10-B110181666E8}"/>
              </a:ext>
            </a:extLst>
          </p:cNvPr>
          <p:cNvSpPr/>
          <p:nvPr/>
        </p:nvSpPr>
        <p:spPr>
          <a:xfrm>
            <a:off x="10315491" y="4787150"/>
            <a:ext cx="629776" cy="402117"/>
          </a:xfrm>
          <a:custGeom>
            <a:avLst/>
            <a:gdLst>
              <a:gd name="connsiteX0" fmla="*/ 181928 w 983069"/>
              <a:gd name="connsiteY0" fmla="*/ 557212 h 627697"/>
              <a:gd name="connsiteX1" fmla="*/ 183833 w 983069"/>
              <a:gd name="connsiteY1" fmla="*/ 562927 h 627697"/>
              <a:gd name="connsiteX2" fmla="*/ 442913 w 983069"/>
              <a:gd name="connsiteY2" fmla="*/ 562927 h 627697"/>
              <a:gd name="connsiteX3" fmla="*/ 442913 w 983069"/>
              <a:gd name="connsiteY3" fmla="*/ 557212 h 627697"/>
              <a:gd name="connsiteX4" fmla="*/ 181928 w 983069"/>
              <a:gd name="connsiteY4" fmla="*/ 557212 h 627697"/>
              <a:gd name="connsiteX5" fmla="*/ 741998 w 983069"/>
              <a:gd name="connsiteY5" fmla="*/ 529590 h 627697"/>
              <a:gd name="connsiteX6" fmla="*/ 719138 w 983069"/>
              <a:gd name="connsiteY6" fmla="*/ 550545 h 627697"/>
              <a:gd name="connsiteX7" fmla="*/ 739140 w 983069"/>
              <a:gd name="connsiteY7" fmla="*/ 573405 h 627697"/>
              <a:gd name="connsiteX8" fmla="*/ 762953 w 983069"/>
              <a:gd name="connsiteY8" fmla="*/ 553403 h 627697"/>
              <a:gd name="connsiteX9" fmla="*/ 741998 w 983069"/>
              <a:gd name="connsiteY9" fmla="*/ 529590 h 627697"/>
              <a:gd name="connsiteX10" fmla="*/ 160973 w 983069"/>
              <a:gd name="connsiteY10" fmla="*/ 504825 h 627697"/>
              <a:gd name="connsiteX11" fmla="*/ 790575 w 983069"/>
              <a:gd name="connsiteY11" fmla="*/ 504825 h 627697"/>
              <a:gd name="connsiteX12" fmla="*/ 805815 w 983069"/>
              <a:gd name="connsiteY12" fmla="*/ 520065 h 627697"/>
              <a:gd name="connsiteX13" fmla="*/ 805815 w 983069"/>
              <a:gd name="connsiteY13" fmla="*/ 612457 h 627697"/>
              <a:gd name="connsiteX14" fmla="*/ 790575 w 983069"/>
              <a:gd name="connsiteY14" fmla="*/ 627697 h 627697"/>
              <a:gd name="connsiteX15" fmla="*/ 160973 w 983069"/>
              <a:gd name="connsiteY15" fmla="*/ 627697 h 627697"/>
              <a:gd name="connsiteX16" fmla="*/ 145733 w 983069"/>
              <a:gd name="connsiteY16" fmla="*/ 612457 h 627697"/>
              <a:gd name="connsiteX17" fmla="*/ 145733 w 983069"/>
              <a:gd name="connsiteY17" fmla="*/ 520065 h 627697"/>
              <a:gd name="connsiteX18" fmla="*/ 160973 w 983069"/>
              <a:gd name="connsiteY18" fmla="*/ 504825 h 627697"/>
              <a:gd name="connsiteX19" fmla="*/ 382905 w 983069"/>
              <a:gd name="connsiteY19" fmla="*/ 382904 h 627697"/>
              <a:gd name="connsiteX20" fmla="*/ 596265 w 983069"/>
              <a:gd name="connsiteY20" fmla="*/ 382904 h 627697"/>
              <a:gd name="connsiteX21" fmla="*/ 620078 w 983069"/>
              <a:gd name="connsiteY21" fmla="*/ 403859 h 627697"/>
              <a:gd name="connsiteX22" fmla="*/ 597218 w 983069"/>
              <a:gd name="connsiteY22" fmla="*/ 421004 h 627697"/>
              <a:gd name="connsiteX23" fmla="*/ 490538 w 983069"/>
              <a:gd name="connsiteY23" fmla="*/ 421004 h 627697"/>
              <a:gd name="connsiteX24" fmla="*/ 383858 w 983069"/>
              <a:gd name="connsiteY24" fmla="*/ 421004 h 627697"/>
              <a:gd name="connsiteX25" fmla="*/ 361950 w 983069"/>
              <a:gd name="connsiteY25" fmla="*/ 401954 h 627697"/>
              <a:gd name="connsiteX26" fmla="*/ 382905 w 983069"/>
              <a:gd name="connsiteY26" fmla="*/ 382904 h 627697"/>
              <a:gd name="connsiteX27" fmla="*/ 880111 w 983069"/>
              <a:gd name="connsiteY27" fmla="*/ 159065 h 627697"/>
              <a:gd name="connsiteX28" fmla="*/ 804863 w 983069"/>
              <a:gd name="connsiteY28" fmla="*/ 234313 h 627697"/>
              <a:gd name="connsiteX29" fmla="*/ 882016 w 983069"/>
              <a:gd name="connsiteY29" fmla="*/ 311465 h 627697"/>
              <a:gd name="connsiteX30" fmla="*/ 954406 w 983069"/>
              <a:gd name="connsiteY30" fmla="*/ 233361 h 627697"/>
              <a:gd name="connsiteX31" fmla="*/ 880111 w 983069"/>
              <a:gd name="connsiteY31" fmla="*/ 159065 h 627697"/>
              <a:gd name="connsiteX32" fmla="*/ 104776 w 983069"/>
              <a:gd name="connsiteY32" fmla="*/ 158115 h 627697"/>
              <a:gd name="connsiteX33" fmla="*/ 26671 w 983069"/>
              <a:gd name="connsiteY33" fmla="*/ 231457 h 627697"/>
              <a:gd name="connsiteX34" fmla="*/ 99061 w 983069"/>
              <a:gd name="connsiteY34" fmla="*/ 310515 h 627697"/>
              <a:gd name="connsiteX35" fmla="*/ 178118 w 983069"/>
              <a:gd name="connsiteY35" fmla="*/ 234315 h 627697"/>
              <a:gd name="connsiteX36" fmla="*/ 104776 w 983069"/>
              <a:gd name="connsiteY36" fmla="*/ 158115 h 627697"/>
              <a:gd name="connsiteX37" fmla="*/ 802006 w 983069"/>
              <a:gd name="connsiteY37" fmla="*/ 123823 h 627697"/>
              <a:gd name="connsiteX38" fmla="*/ 959168 w 983069"/>
              <a:gd name="connsiteY38" fmla="*/ 123823 h 627697"/>
              <a:gd name="connsiteX39" fmla="*/ 982981 w 983069"/>
              <a:gd name="connsiteY39" fmla="*/ 148588 h 627697"/>
              <a:gd name="connsiteX40" fmla="*/ 982981 w 983069"/>
              <a:gd name="connsiteY40" fmla="*/ 274318 h 627697"/>
              <a:gd name="connsiteX41" fmla="*/ 982981 w 983069"/>
              <a:gd name="connsiteY41" fmla="*/ 397190 h 627697"/>
              <a:gd name="connsiteX42" fmla="*/ 959168 w 983069"/>
              <a:gd name="connsiteY42" fmla="*/ 421956 h 627697"/>
              <a:gd name="connsiteX43" fmla="*/ 798196 w 983069"/>
              <a:gd name="connsiteY43" fmla="*/ 421956 h 627697"/>
              <a:gd name="connsiteX44" fmla="*/ 776288 w 983069"/>
              <a:gd name="connsiteY44" fmla="*/ 399096 h 627697"/>
              <a:gd name="connsiteX45" fmla="*/ 776288 w 983069"/>
              <a:gd name="connsiteY45" fmla="*/ 146683 h 627697"/>
              <a:gd name="connsiteX46" fmla="*/ 802006 w 983069"/>
              <a:gd name="connsiteY46" fmla="*/ 123823 h 627697"/>
              <a:gd name="connsiteX47" fmla="*/ 29528 w 983069"/>
              <a:gd name="connsiteY47" fmla="*/ 120967 h 627697"/>
              <a:gd name="connsiteX48" fmla="*/ 178118 w 983069"/>
              <a:gd name="connsiteY48" fmla="*/ 120967 h 627697"/>
              <a:gd name="connsiteX49" fmla="*/ 206693 w 983069"/>
              <a:gd name="connsiteY49" fmla="*/ 149542 h 627697"/>
              <a:gd name="connsiteX50" fmla="*/ 205740 w 983069"/>
              <a:gd name="connsiteY50" fmla="*/ 273367 h 627697"/>
              <a:gd name="connsiteX51" fmla="*/ 205740 w 983069"/>
              <a:gd name="connsiteY51" fmla="*/ 391477 h 627697"/>
              <a:gd name="connsiteX52" fmla="*/ 178118 w 983069"/>
              <a:gd name="connsiteY52" fmla="*/ 421004 h 627697"/>
              <a:gd name="connsiteX53" fmla="*/ 25718 w 983069"/>
              <a:gd name="connsiteY53" fmla="*/ 421004 h 627697"/>
              <a:gd name="connsiteX54" fmla="*/ 0 w 983069"/>
              <a:gd name="connsiteY54" fmla="*/ 393382 h 627697"/>
              <a:gd name="connsiteX55" fmla="*/ 0 w 983069"/>
              <a:gd name="connsiteY55" fmla="*/ 148590 h 627697"/>
              <a:gd name="connsiteX56" fmla="*/ 29528 w 983069"/>
              <a:gd name="connsiteY56" fmla="*/ 120967 h 627697"/>
              <a:gd name="connsiteX57" fmla="*/ 279083 w 983069"/>
              <a:gd name="connsiteY57" fmla="*/ 17144 h 627697"/>
              <a:gd name="connsiteX58" fmla="*/ 252413 w 983069"/>
              <a:gd name="connsiteY58" fmla="*/ 42862 h 627697"/>
              <a:gd name="connsiteX59" fmla="*/ 252413 w 983069"/>
              <a:gd name="connsiteY59" fmla="*/ 291464 h 627697"/>
              <a:gd name="connsiteX60" fmla="*/ 280988 w 983069"/>
              <a:gd name="connsiteY60" fmla="*/ 320039 h 627697"/>
              <a:gd name="connsiteX61" fmla="*/ 491491 w 983069"/>
              <a:gd name="connsiteY61" fmla="*/ 320039 h 627697"/>
              <a:gd name="connsiteX62" fmla="*/ 701993 w 983069"/>
              <a:gd name="connsiteY62" fmla="*/ 320039 h 627697"/>
              <a:gd name="connsiteX63" fmla="*/ 730568 w 983069"/>
              <a:gd name="connsiteY63" fmla="*/ 292416 h 627697"/>
              <a:gd name="connsiteX64" fmla="*/ 730568 w 983069"/>
              <a:gd name="connsiteY64" fmla="*/ 43814 h 627697"/>
              <a:gd name="connsiteX65" fmla="*/ 703898 w 983069"/>
              <a:gd name="connsiteY65" fmla="*/ 17144 h 627697"/>
              <a:gd name="connsiteX66" fmla="*/ 279083 w 983069"/>
              <a:gd name="connsiteY66" fmla="*/ 17144 h 627697"/>
              <a:gd name="connsiteX67" fmla="*/ 261938 w 983069"/>
              <a:gd name="connsiteY67" fmla="*/ 0 h 627697"/>
              <a:gd name="connsiteX68" fmla="*/ 721043 w 983069"/>
              <a:gd name="connsiteY68" fmla="*/ 0 h 627697"/>
              <a:gd name="connsiteX69" fmla="*/ 752475 w 983069"/>
              <a:gd name="connsiteY69" fmla="*/ 33338 h 627697"/>
              <a:gd name="connsiteX70" fmla="*/ 752475 w 983069"/>
              <a:gd name="connsiteY70" fmla="*/ 335280 h 627697"/>
              <a:gd name="connsiteX71" fmla="*/ 720091 w 983069"/>
              <a:gd name="connsiteY71" fmla="*/ 368617 h 627697"/>
              <a:gd name="connsiteX72" fmla="*/ 491491 w 983069"/>
              <a:gd name="connsiteY72" fmla="*/ 367665 h 627697"/>
              <a:gd name="connsiteX73" fmla="*/ 265748 w 983069"/>
              <a:gd name="connsiteY73" fmla="*/ 367665 h 627697"/>
              <a:gd name="connsiteX74" fmla="*/ 229553 w 983069"/>
              <a:gd name="connsiteY74" fmla="*/ 334328 h 627697"/>
              <a:gd name="connsiteX75" fmla="*/ 229553 w 983069"/>
              <a:gd name="connsiteY75" fmla="*/ 32385 h 627697"/>
              <a:gd name="connsiteX76" fmla="*/ 261938 w 983069"/>
              <a:gd name="connsiteY76" fmla="*/ 0 h 627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983069" h="627697">
                <a:moveTo>
                  <a:pt x="181928" y="557212"/>
                </a:moveTo>
                <a:cubicBezTo>
                  <a:pt x="181928" y="559117"/>
                  <a:pt x="182881" y="561022"/>
                  <a:pt x="183833" y="562927"/>
                </a:cubicBezTo>
                <a:cubicBezTo>
                  <a:pt x="269558" y="562927"/>
                  <a:pt x="356236" y="562927"/>
                  <a:pt x="442913" y="562927"/>
                </a:cubicBezTo>
                <a:cubicBezTo>
                  <a:pt x="442913" y="561022"/>
                  <a:pt x="442913" y="559117"/>
                  <a:pt x="442913" y="557212"/>
                </a:cubicBezTo>
                <a:cubicBezTo>
                  <a:pt x="355283" y="557212"/>
                  <a:pt x="268606" y="557212"/>
                  <a:pt x="181928" y="557212"/>
                </a:cubicBezTo>
                <a:close/>
                <a:moveTo>
                  <a:pt x="741998" y="529590"/>
                </a:moveTo>
                <a:cubicBezTo>
                  <a:pt x="729615" y="529590"/>
                  <a:pt x="719138" y="537210"/>
                  <a:pt x="719138" y="550545"/>
                </a:cubicBezTo>
                <a:cubicBezTo>
                  <a:pt x="718186" y="563880"/>
                  <a:pt x="725805" y="572453"/>
                  <a:pt x="739140" y="573405"/>
                </a:cubicBezTo>
                <a:cubicBezTo>
                  <a:pt x="753428" y="574357"/>
                  <a:pt x="760096" y="565785"/>
                  <a:pt x="762953" y="553403"/>
                </a:cubicBezTo>
                <a:cubicBezTo>
                  <a:pt x="762000" y="540067"/>
                  <a:pt x="755333" y="530542"/>
                  <a:pt x="741998" y="529590"/>
                </a:cubicBezTo>
                <a:close/>
                <a:moveTo>
                  <a:pt x="160973" y="504825"/>
                </a:moveTo>
                <a:lnTo>
                  <a:pt x="790575" y="504825"/>
                </a:lnTo>
                <a:cubicBezTo>
                  <a:pt x="799148" y="504825"/>
                  <a:pt x="805815" y="511492"/>
                  <a:pt x="805815" y="520065"/>
                </a:cubicBezTo>
                <a:lnTo>
                  <a:pt x="805815" y="612457"/>
                </a:lnTo>
                <a:cubicBezTo>
                  <a:pt x="805815" y="620078"/>
                  <a:pt x="799148" y="627697"/>
                  <a:pt x="790575" y="627697"/>
                </a:cubicBezTo>
                <a:lnTo>
                  <a:pt x="160973" y="627697"/>
                </a:lnTo>
                <a:cubicBezTo>
                  <a:pt x="152400" y="627697"/>
                  <a:pt x="145733" y="621030"/>
                  <a:pt x="145733" y="612457"/>
                </a:cubicBezTo>
                <a:lnTo>
                  <a:pt x="145733" y="520065"/>
                </a:lnTo>
                <a:cubicBezTo>
                  <a:pt x="145733" y="511492"/>
                  <a:pt x="152400" y="504825"/>
                  <a:pt x="160973" y="504825"/>
                </a:cubicBezTo>
                <a:close/>
                <a:moveTo>
                  <a:pt x="382905" y="382904"/>
                </a:moveTo>
                <a:cubicBezTo>
                  <a:pt x="454343" y="382904"/>
                  <a:pt x="524828" y="382904"/>
                  <a:pt x="596265" y="382904"/>
                </a:cubicBezTo>
                <a:cubicBezTo>
                  <a:pt x="611505" y="382904"/>
                  <a:pt x="620078" y="386714"/>
                  <a:pt x="620078" y="403859"/>
                </a:cubicBezTo>
                <a:cubicBezTo>
                  <a:pt x="620078" y="421957"/>
                  <a:pt x="608648" y="421004"/>
                  <a:pt x="597218" y="421004"/>
                </a:cubicBezTo>
                <a:cubicBezTo>
                  <a:pt x="561023" y="421004"/>
                  <a:pt x="525780" y="421004"/>
                  <a:pt x="490538" y="421004"/>
                </a:cubicBezTo>
                <a:cubicBezTo>
                  <a:pt x="455295" y="421004"/>
                  <a:pt x="419100" y="421004"/>
                  <a:pt x="383858" y="421004"/>
                </a:cubicBezTo>
                <a:cubicBezTo>
                  <a:pt x="370523" y="421004"/>
                  <a:pt x="361950" y="418147"/>
                  <a:pt x="361950" y="401954"/>
                </a:cubicBezTo>
                <a:cubicBezTo>
                  <a:pt x="361950" y="386714"/>
                  <a:pt x="369570" y="382904"/>
                  <a:pt x="382905" y="382904"/>
                </a:cubicBezTo>
                <a:close/>
                <a:moveTo>
                  <a:pt x="880111" y="159065"/>
                </a:moveTo>
                <a:cubicBezTo>
                  <a:pt x="838201" y="160018"/>
                  <a:pt x="804863" y="192403"/>
                  <a:pt x="804863" y="234313"/>
                </a:cubicBezTo>
                <a:cubicBezTo>
                  <a:pt x="804863" y="277176"/>
                  <a:pt x="840106" y="312418"/>
                  <a:pt x="882016" y="311465"/>
                </a:cubicBezTo>
                <a:cubicBezTo>
                  <a:pt x="922021" y="309561"/>
                  <a:pt x="955358" y="274318"/>
                  <a:pt x="954406" y="233361"/>
                </a:cubicBezTo>
                <a:cubicBezTo>
                  <a:pt x="953453" y="190498"/>
                  <a:pt x="921068" y="158113"/>
                  <a:pt x="880111" y="159065"/>
                </a:cubicBezTo>
                <a:close/>
                <a:moveTo>
                  <a:pt x="104776" y="158115"/>
                </a:moveTo>
                <a:cubicBezTo>
                  <a:pt x="63818" y="157162"/>
                  <a:pt x="28576" y="190500"/>
                  <a:pt x="26671" y="231457"/>
                </a:cubicBezTo>
                <a:cubicBezTo>
                  <a:pt x="24766" y="270510"/>
                  <a:pt x="60008" y="308610"/>
                  <a:pt x="99061" y="310515"/>
                </a:cubicBezTo>
                <a:cubicBezTo>
                  <a:pt x="140018" y="312420"/>
                  <a:pt x="177166" y="277177"/>
                  <a:pt x="178118" y="234315"/>
                </a:cubicBezTo>
                <a:cubicBezTo>
                  <a:pt x="179071" y="192405"/>
                  <a:pt x="146686" y="159067"/>
                  <a:pt x="104776" y="158115"/>
                </a:cubicBezTo>
                <a:close/>
                <a:moveTo>
                  <a:pt x="802006" y="123823"/>
                </a:moveTo>
                <a:cubicBezTo>
                  <a:pt x="854393" y="124776"/>
                  <a:pt x="906781" y="124776"/>
                  <a:pt x="959168" y="123823"/>
                </a:cubicBezTo>
                <a:cubicBezTo>
                  <a:pt x="977266" y="123823"/>
                  <a:pt x="983933" y="130490"/>
                  <a:pt x="982981" y="148588"/>
                </a:cubicBezTo>
                <a:cubicBezTo>
                  <a:pt x="982028" y="189546"/>
                  <a:pt x="982981" y="231456"/>
                  <a:pt x="982981" y="274318"/>
                </a:cubicBezTo>
                <a:cubicBezTo>
                  <a:pt x="982981" y="315276"/>
                  <a:pt x="982028" y="356233"/>
                  <a:pt x="982981" y="397190"/>
                </a:cubicBezTo>
                <a:cubicBezTo>
                  <a:pt x="982981" y="415288"/>
                  <a:pt x="977266" y="421956"/>
                  <a:pt x="959168" y="421956"/>
                </a:cubicBezTo>
                <a:cubicBezTo>
                  <a:pt x="905828" y="421003"/>
                  <a:pt x="851536" y="421003"/>
                  <a:pt x="798196" y="421956"/>
                </a:cubicBezTo>
                <a:cubicBezTo>
                  <a:pt x="781051" y="421956"/>
                  <a:pt x="776288" y="415288"/>
                  <a:pt x="776288" y="399096"/>
                </a:cubicBezTo>
                <a:cubicBezTo>
                  <a:pt x="777241" y="315276"/>
                  <a:pt x="777241" y="230503"/>
                  <a:pt x="776288" y="146683"/>
                </a:cubicBezTo>
                <a:cubicBezTo>
                  <a:pt x="776288" y="126681"/>
                  <a:pt x="784861" y="122871"/>
                  <a:pt x="802006" y="123823"/>
                </a:cubicBezTo>
                <a:close/>
                <a:moveTo>
                  <a:pt x="29528" y="120967"/>
                </a:moveTo>
                <a:cubicBezTo>
                  <a:pt x="79058" y="121919"/>
                  <a:pt x="128588" y="121919"/>
                  <a:pt x="178118" y="120967"/>
                </a:cubicBezTo>
                <a:cubicBezTo>
                  <a:pt x="200978" y="120015"/>
                  <a:pt x="206693" y="129540"/>
                  <a:pt x="206693" y="149542"/>
                </a:cubicBezTo>
                <a:cubicBezTo>
                  <a:pt x="205740" y="192404"/>
                  <a:pt x="206693" y="233362"/>
                  <a:pt x="205740" y="273367"/>
                </a:cubicBezTo>
                <a:cubicBezTo>
                  <a:pt x="205740" y="312419"/>
                  <a:pt x="204788" y="352425"/>
                  <a:pt x="205740" y="391477"/>
                </a:cubicBezTo>
                <a:cubicBezTo>
                  <a:pt x="206693" y="412432"/>
                  <a:pt x="200978" y="421957"/>
                  <a:pt x="178118" y="421004"/>
                </a:cubicBezTo>
                <a:cubicBezTo>
                  <a:pt x="127635" y="420052"/>
                  <a:pt x="76200" y="420052"/>
                  <a:pt x="25718" y="421004"/>
                </a:cubicBezTo>
                <a:cubicBezTo>
                  <a:pt x="4763" y="421004"/>
                  <a:pt x="0" y="412432"/>
                  <a:pt x="0" y="393382"/>
                </a:cubicBezTo>
                <a:cubicBezTo>
                  <a:pt x="953" y="311467"/>
                  <a:pt x="953" y="230504"/>
                  <a:pt x="0" y="148590"/>
                </a:cubicBezTo>
                <a:cubicBezTo>
                  <a:pt x="0" y="125729"/>
                  <a:pt x="9525" y="120967"/>
                  <a:pt x="29528" y="120967"/>
                </a:cubicBezTo>
                <a:close/>
                <a:moveTo>
                  <a:pt x="279083" y="17144"/>
                </a:moveTo>
                <a:cubicBezTo>
                  <a:pt x="260033" y="17144"/>
                  <a:pt x="252413" y="21907"/>
                  <a:pt x="252413" y="42862"/>
                </a:cubicBezTo>
                <a:cubicBezTo>
                  <a:pt x="253366" y="125729"/>
                  <a:pt x="253366" y="208597"/>
                  <a:pt x="252413" y="291464"/>
                </a:cubicBezTo>
                <a:cubicBezTo>
                  <a:pt x="252413" y="314324"/>
                  <a:pt x="260033" y="320039"/>
                  <a:pt x="280988" y="320039"/>
                </a:cubicBezTo>
                <a:cubicBezTo>
                  <a:pt x="351473" y="319087"/>
                  <a:pt x="421006" y="320039"/>
                  <a:pt x="491491" y="320039"/>
                </a:cubicBezTo>
                <a:cubicBezTo>
                  <a:pt x="561023" y="320039"/>
                  <a:pt x="631508" y="319087"/>
                  <a:pt x="701993" y="320039"/>
                </a:cubicBezTo>
                <a:cubicBezTo>
                  <a:pt x="722948" y="320991"/>
                  <a:pt x="730568" y="315277"/>
                  <a:pt x="730568" y="292416"/>
                </a:cubicBezTo>
                <a:cubicBezTo>
                  <a:pt x="729616" y="209549"/>
                  <a:pt x="729616" y="126682"/>
                  <a:pt x="730568" y="43814"/>
                </a:cubicBezTo>
                <a:cubicBezTo>
                  <a:pt x="730568" y="23812"/>
                  <a:pt x="723901" y="17144"/>
                  <a:pt x="703898" y="17144"/>
                </a:cubicBezTo>
                <a:cubicBezTo>
                  <a:pt x="561976" y="18097"/>
                  <a:pt x="421006" y="18097"/>
                  <a:pt x="279083" y="17144"/>
                </a:cubicBezTo>
                <a:close/>
                <a:moveTo>
                  <a:pt x="261938" y="0"/>
                </a:moveTo>
                <a:cubicBezTo>
                  <a:pt x="415291" y="953"/>
                  <a:pt x="567691" y="953"/>
                  <a:pt x="721043" y="0"/>
                </a:cubicBezTo>
                <a:cubicBezTo>
                  <a:pt x="746761" y="0"/>
                  <a:pt x="753428" y="8572"/>
                  <a:pt x="752475" y="33338"/>
                </a:cubicBezTo>
                <a:cubicBezTo>
                  <a:pt x="751523" y="134303"/>
                  <a:pt x="751523" y="235267"/>
                  <a:pt x="752475" y="335280"/>
                </a:cubicBezTo>
                <a:cubicBezTo>
                  <a:pt x="752475" y="360045"/>
                  <a:pt x="745808" y="368617"/>
                  <a:pt x="720091" y="368617"/>
                </a:cubicBezTo>
                <a:cubicBezTo>
                  <a:pt x="644843" y="366713"/>
                  <a:pt x="567691" y="367665"/>
                  <a:pt x="491491" y="367665"/>
                </a:cubicBezTo>
                <a:cubicBezTo>
                  <a:pt x="416243" y="367665"/>
                  <a:pt x="340996" y="366713"/>
                  <a:pt x="265748" y="367665"/>
                </a:cubicBezTo>
                <a:cubicBezTo>
                  <a:pt x="240983" y="367665"/>
                  <a:pt x="229553" y="362903"/>
                  <a:pt x="229553" y="334328"/>
                </a:cubicBezTo>
                <a:cubicBezTo>
                  <a:pt x="231458" y="233363"/>
                  <a:pt x="230506" y="132397"/>
                  <a:pt x="229553" y="32385"/>
                </a:cubicBezTo>
                <a:cubicBezTo>
                  <a:pt x="229553" y="7620"/>
                  <a:pt x="237173" y="0"/>
                  <a:pt x="261938" y="0"/>
                </a:cubicBezTo>
                <a:close/>
              </a:path>
            </a:pathLst>
          </a:custGeom>
          <a:solidFill>
            <a:schemeClr val="accent1"/>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xmlns="" id="{E14E93D4-CFC0-4983-950B-A6ED8AA4EBB8}"/>
              </a:ext>
            </a:extLst>
          </p:cNvPr>
          <p:cNvSpPr/>
          <p:nvPr/>
        </p:nvSpPr>
        <p:spPr>
          <a:xfrm rot="5400000">
            <a:off x="6668468" y="2579540"/>
            <a:ext cx="539287" cy="681147"/>
          </a:xfrm>
          <a:custGeom>
            <a:avLst/>
            <a:gdLst>
              <a:gd name="connsiteX0" fmla="*/ 855467 w 1318389"/>
              <a:gd name="connsiteY0" fmla="*/ 1312844 h 1665195"/>
              <a:gd name="connsiteX1" fmla="*/ 898407 w 1318389"/>
              <a:gd name="connsiteY1" fmla="*/ 1355784 h 1665195"/>
              <a:gd name="connsiteX2" fmla="*/ 941347 w 1318389"/>
              <a:gd name="connsiteY2" fmla="*/ 1312844 h 1665195"/>
              <a:gd name="connsiteX3" fmla="*/ 898407 w 1318389"/>
              <a:gd name="connsiteY3" fmla="*/ 1269904 h 1665195"/>
              <a:gd name="connsiteX4" fmla="*/ 855467 w 1318389"/>
              <a:gd name="connsiteY4" fmla="*/ 1312844 h 1665195"/>
              <a:gd name="connsiteX5" fmla="*/ 362769 w 1318389"/>
              <a:gd name="connsiteY5" fmla="*/ 236590 h 1665195"/>
              <a:gd name="connsiteX6" fmla="*/ 405229 w 1318389"/>
              <a:gd name="connsiteY6" fmla="*/ 279050 h 1665195"/>
              <a:gd name="connsiteX7" fmla="*/ 447689 w 1318389"/>
              <a:gd name="connsiteY7" fmla="*/ 236590 h 1665195"/>
              <a:gd name="connsiteX8" fmla="*/ 405229 w 1318389"/>
              <a:gd name="connsiteY8" fmla="*/ 194130 h 1665195"/>
              <a:gd name="connsiteX9" fmla="*/ 362769 w 1318389"/>
              <a:gd name="connsiteY9" fmla="*/ 236590 h 1665195"/>
              <a:gd name="connsiteX10" fmla="*/ 348187 w 1318389"/>
              <a:gd name="connsiteY10" fmla="*/ 1312844 h 1665195"/>
              <a:gd name="connsiteX11" fmla="*/ 391127 w 1318389"/>
              <a:gd name="connsiteY11" fmla="*/ 1355784 h 1665195"/>
              <a:gd name="connsiteX12" fmla="*/ 434066 w 1318389"/>
              <a:gd name="connsiteY12" fmla="*/ 1312844 h 1665195"/>
              <a:gd name="connsiteX13" fmla="*/ 391127 w 1318389"/>
              <a:gd name="connsiteY13" fmla="*/ 1269904 h 1665195"/>
              <a:gd name="connsiteX14" fmla="*/ 348187 w 1318389"/>
              <a:gd name="connsiteY14" fmla="*/ 1312844 h 1665195"/>
              <a:gd name="connsiteX15" fmla="*/ 81655 w 1318389"/>
              <a:gd name="connsiteY15" fmla="*/ 873373 h 1665195"/>
              <a:gd name="connsiteX16" fmla="*/ 124595 w 1318389"/>
              <a:gd name="connsiteY16" fmla="*/ 916313 h 1665195"/>
              <a:gd name="connsiteX17" fmla="*/ 167534 w 1318389"/>
              <a:gd name="connsiteY17" fmla="*/ 873373 h 1665195"/>
              <a:gd name="connsiteX18" fmla="*/ 124595 w 1318389"/>
              <a:gd name="connsiteY18" fmla="*/ 830433 h 1665195"/>
              <a:gd name="connsiteX19" fmla="*/ 81655 w 1318389"/>
              <a:gd name="connsiteY19" fmla="*/ 873373 h 1665195"/>
              <a:gd name="connsiteX20" fmla="*/ 898 w 1318389"/>
              <a:gd name="connsiteY20" fmla="*/ 878256 h 1665195"/>
              <a:gd name="connsiteX21" fmla="*/ 59313 w 1318389"/>
              <a:gd name="connsiteY21" fmla="*/ 760898 h 1665195"/>
              <a:gd name="connsiteX22" fmla="*/ 60023 w 1318389"/>
              <a:gd name="connsiteY22" fmla="*/ 760660 h 1665195"/>
              <a:gd name="connsiteX23" fmla="*/ 301509 w 1318389"/>
              <a:gd name="connsiteY23" fmla="*/ 256655 h 1665195"/>
              <a:gd name="connsiteX24" fmla="*/ 300401 w 1318389"/>
              <a:gd name="connsiteY24" fmla="*/ 253678 h 1665195"/>
              <a:gd name="connsiteX25" fmla="*/ 392815 w 1318389"/>
              <a:gd name="connsiteY25" fmla="*/ 125792 h 1665195"/>
              <a:gd name="connsiteX26" fmla="*/ 426561 w 1318389"/>
              <a:gd name="connsiteY26" fmla="*/ 127298 h 1665195"/>
              <a:gd name="connsiteX27" fmla="*/ 501833 w 1318389"/>
              <a:gd name="connsiteY27" fmla="*/ 25203 h 1665195"/>
              <a:gd name="connsiteX28" fmla="*/ 659591 w 1318389"/>
              <a:gd name="connsiteY28" fmla="*/ 0 h 1665195"/>
              <a:gd name="connsiteX29" fmla="*/ 767873 w 1318389"/>
              <a:gd name="connsiteY29" fmla="*/ 94280 h 1665195"/>
              <a:gd name="connsiteX30" fmla="*/ 773474 w 1318389"/>
              <a:gd name="connsiteY30" fmla="*/ 129752 h 1665195"/>
              <a:gd name="connsiteX31" fmla="*/ 750137 w 1318389"/>
              <a:gd name="connsiteY31" fmla="*/ 133486 h 1665195"/>
              <a:gd name="connsiteX32" fmla="*/ 643721 w 1318389"/>
              <a:gd name="connsiteY32" fmla="*/ 50407 h 1665195"/>
              <a:gd name="connsiteX33" fmla="*/ 528905 w 1318389"/>
              <a:gd name="connsiteY33" fmla="*/ 68143 h 1665195"/>
              <a:gd name="connsiteX34" fmla="*/ 477195 w 1318389"/>
              <a:gd name="connsiteY34" fmla="*/ 147376 h 1665195"/>
              <a:gd name="connsiteX35" fmla="*/ 504919 w 1318389"/>
              <a:gd name="connsiteY35" fmla="*/ 176856 h 1665195"/>
              <a:gd name="connsiteX36" fmla="*/ 520701 w 1318389"/>
              <a:gd name="connsiteY36" fmla="*/ 218206 h 1665195"/>
              <a:gd name="connsiteX37" fmla="*/ 520838 w 1318389"/>
              <a:gd name="connsiteY37" fmla="*/ 251739 h 1665195"/>
              <a:gd name="connsiteX38" fmla="*/ 512601 w 1318389"/>
              <a:gd name="connsiteY38" fmla="*/ 279384 h 1665195"/>
              <a:gd name="connsiteX39" fmla="*/ 572778 w 1318389"/>
              <a:gd name="connsiteY39" fmla="*/ 326714 h 1665195"/>
              <a:gd name="connsiteX40" fmla="*/ 687595 w 1318389"/>
              <a:gd name="connsiteY40" fmla="*/ 308045 h 1665195"/>
              <a:gd name="connsiteX41" fmla="*/ 763207 w 1318389"/>
              <a:gd name="connsiteY41" fmla="*/ 196028 h 1665195"/>
              <a:gd name="connsiteX42" fmla="*/ 785610 w 1318389"/>
              <a:gd name="connsiteY42" fmla="*/ 192294 h 1665195"/>
              <a:gd name="connsiteX43" fmla="*/ 791211 w 1318389"/>
              <a:gd name="connsiteY43" fmla="*/ 227766 h 1665195"/>
              <a:gd name="connsiteX44" fmla="*/ 718400 w 1318389"/>
              <a:gd name="connsiteY44" fmla="*/ 350984 h 1665195"/>
              <a:gd name="connsiteX45" fmla="*/ 560643 w 1318389"/>
              <a:gd name="connsiteY45" fmla="*/ 376188 h 1665195"/>
              <a:gd name="connsiteX46" fmla="*/ 481653 w 1318389"/>
              <a:gd name="connsiteY46" fmla="*/ 320430 h 1665195"/>
              <a:gd name="connsiteX47" fmla="*/ 469637 w 1318389"/>
              <a:gd name="connsiteY47" fmla="*/ 330704 h 1665195"/>
              <a:gd name="connsiteX48" fmla="*/ 462283 w 1318389"/>
              <a:gd name="connsiteY48" fmla="*/ 333441 h 1665195"/>
              <a:gd name="connsiteX49" fmla="*/ 252808 w 1318389"/>
              <a:gd name="connsiteY49" fmla="*/ 858867 h 1665195"/>
              <a:gd name="connsiteX50" fmla="*/ 444434 w 1318389"/>
              <a:gd name="connsiteY50" fmla="*/ 1190772 h 1665195"/>
              <a:gd name="connsiteX51" fmla="*/ 801245 w 1318389"/>
              <a:gd name="connsiteY51" fmla="*/ 1187463 h 1665195"/>
              <a:gd name="connsiteX52" fmla="*/ 801245 w 1318389"/>
              <a:gd name="connsiteY52" fmla="*/ 1116815 h 1665195"/>
              <a:gd name="connsiteX53" fmla="*/ 890858 w 1318389"/>
              <a:gd name="connsiteY53" fmla="*/ 1027202 h 1665195"/>
              <a:gd name="connsiteX54" fmla="*/ 1200123 w 1318389"/>
              <a:gd name="connsiteY54" fmla="*/ 1027202 h 1665195"/>
              <a:gd name="connsiteX55" fmla="*/ 1205949 w 1318389"/>
              <a:gd name="connsiteY55" fmla="*/ 998361 h 1665195"/>
              <a:gd name="connsiteX56" fmla="*/ 1288518 w 1318389"/>
              <a:gd name="connsiteY56" fmla="*/ 943622 h 1665195"/>
              <a:gd name="connsiteX57" fmla="*/ 1318389 w 1318389"/>
              <a:gd name="connsiteY57" fmla="*/ 974426 h 1665195"/>
              <a:gd name="connsiteX58" fmla="*/ 1318389 w 1318389"/>
              <a:gd name="connsiteY58" fmla="*/ 1635324 h 1665195"/>
              <a:gd name="connsiteX59" fmla="*/ 1288518 w 1318389"/>
              <a:gd name="connsiteY59" fmla="*/ 1665195 h 1665195"/>
              <a:gd name="connsiteX60" fmla="*/ 1205949 w 1318389"/>
              <a:gd name="connsiteY60" fmla="*/ 1610455 h 1665195"/>
              <a:gd name="connsiteX61" fmla="*/ 1203531 w 1318389"/>
              <a:gd name="connsiteY61" fmla="*/ 1598487 h 1665195"/>
              <a:gd name="connsiteX62" fmla="*/ 890858 w 1318389"/>
              <a:gd name="connsiteY62" fmla="*/ 1598487 h 1665195"/>
              <a:gd name="connsiteX63" fmla="*/ 801245 w 1318389"/>
              <a:gd name="connsiteY63" fmla="*/ 1508873 h 1665195"/>
              <a:gd name="connsiteX64" fmla="*/ 801245 w 1318389"/>
              <a:gd name="connsiteY64" fmla="*/ 1426032 h 1665195"/>
              <a:gd name="connsiteX65" fmla="*/ 379661 w 1318389"/>
              <a:gd name="connsiteY65" fmla="*/ 1429942 h 1665195"/>
              <a:gd name="connsiteX66" fmla="*/ 294951 w 1318389"/>
              <a:gd name="connsiteY66" fmla="*/ 1395390 h 1665195"/>
              <a:gd name="connsiteX67" fmla="*/ 270560 w 1318389"/>
              <a:gd name="connsiteY67" fmla="*/ 1359849 h 1665195"/>
              <a:gd name="connsiteX68" fmla="*/ 263688 w 1318389"/>
              <a:gd name="connsiteY68" fmla="*/ 1352058 h 1665195"/>
              <a:gd name="connsiteX69" fmla="*/ 15908 w 1318389"/>
              <a:gd name="connsiteY69" fmla="*/ 922891 h 1665195"/>
              <a:gd name="connsiteX70" fmla="*/ 898 w 1318389"/>
              <a:gd name="connsiteY70" fmla="*/ 878256 h 166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318389" h="1665195">
                <a:moveTo>
                  <a:pt x="855467" y="1312844"/>
                </a:moveTo>
                <a:cubicBezTo>
                  <a:pt x="855467" y="1336181"/>
                  <a:pt x="875070" y="1355784"/>
                  <a:pt x="898407" y="1355784"/>
                </a:cubicBezTo>
                <a:cubicBezTo>
                  <a:pt x="921743" y="1355784"/>
                  <a:pt x="941347" y="1336181"/>
                  <a:pt x="941347" y="1312844"/>
                </a:cubicBezTo>
                <a:cubicBezTo>
                  <a:pt x="941347" y="1289508"/>
                  <a:pt x="921743" y="1269904"/>
                  <a:pt x="898407" y="1269904"/>
                </a:cubicBezTo>
                <a:cubicBezTo>
                  <a:pt x="875070" y="1269904"/>
                  <a:pt x="855467" y="1289508"/>
                  <a:pt x="855467" y="1312844"/>
                </a:cubicBezTo>
                <a:close/>
                <a:moveTo>
                  <a:pt x="362769" y="236590"/>
                </a:moveTo>
                <a:cubicBezTo>
                  <a:pt x="362769" y="260040"/>
                  <a:pt x="381779" y="279050"/>
                  <a:pt x="405229" y="279050"/>
                </a:cubicBezTo>
                <a:cubicBezTo>
                  <a:pt x="428679" y="279050"/>
                  <a:pt x="447689" y="260040"/>
                  <a:pt x="447689" y="236590"/>
                </a:cubicBezTo>
                <a:cubicBezTo>
                  <a:pt x="447689" y="213140"/>
                  <a:pt x="428679" y="194130"/>
                  <a:pt x="405229" y="194130"/>
                </a:cubicBezTo>
                <a:cubicBezTo>
                  <a:pt x="381779" y="194130"/>
                  <a:pt x="362769" y="213140"/>
                  <a:pt x="362769" y="236590"/>
                </a:cubicBezTo>
                <a:close/>
                <a:moveTo>
                  <a:pt x="348187" y="1312844"/>
                </a:moveTo>
                <a:cubicBezTo>
                  <a:pt x="348187" y="1336181"/>
                  <a:pt x="367790" y="1355784"/>
                  <a:pt x="391127" y="1355784"/>
                </a:cubicBezTo>
                <a:cubicBezTo>
                  <a:pt x="414463" y="1355784"/>
                  <a:pt x="434066" y="1336181"/>
                  <a:pt x="434066" y="1312844"/>
                </a:cubicBezTo>
                <a:cubicBezTo>
                  <a:pt x="434066" y="1289508"/>
                  <a:pt x="414463" y="1269904"/>
                  <a:pt x="391127" y="1269904"/>
                </a:cubicBezTo>
                <a:cubicBezTo>
                  <a:pt x="367790" y="1269904"/>
                  <a:pt x="348187" y="1289508"/>
                  <a:pt x="348187" y="1312844"/>
                </a:cubicBezTo>
                <a:close/>
                <a:moveTo>
                  <a:pt x="81655" y="873373"/>
                </a:moveTo>
                <a:cubicBezTo>
                  <a:pt x="81655" y="896710"/>
                  <a:pt x="101258" y="916313"/>
                  <a:pt x="124595" y="916313"/>
                </a:cubicBezTo>
                <a:cubicBezTo>
                  <a:pt x="147931" y="916313"/>
                  <a:pt x="167534" y="896710"/>
                  <a:pt x="167534" y="873373"/>
                </a:cubicBezTo>
                <a:cubicBezTo>
                  <a:pt x="167534" y="850037"/>
                  <a:pt x="147931" y="830433"/>
                  <a:pt x="124595" y="830433"/>
                </a:cubicBezTo>
                <a:cubicBezTo>
                  <a:pt x="101258" y="830433"/>
                  <a:pt x="81655" y="850037"/>
                  <a:pt x="81655" y="873373"/>
                </a:cubicBezTo>
                <a:close/>
                <a:moveTo>
                  <a:pt x="898" y="878256"/>
                </a:moveTo>
                <a:cubicBezTo>
                  <a:pt x="-4792" y="832394"/>
                  <a:pt x="16774" y="785458"/>
                  <a:pt x="59313" y="760898"/>
                </a:cubicBezTo>
                <a:lnTo>
                  <a:pt x="60023" y="760660"/>
                </a:lnTo>
                <a:lnTo>
                  <a:pt x="301509" y="256655"/>
                </a:lnTo>
                <a:lnTo>
                  <a:pt x="300401" y="253678"/>
                </a:lnTo>
                <a:cubicBezTo>
                  <a:pt x="291067" y="193002"/>
                  <a:pt x="332139" y="135127"/>
                  <a:pt x="392815" y="125792"/>
                </a:cubicBezTo>
                <a:lnTo>
                  <a:pt x="426561" y="127298"/>
                </a:lnTo>
                <a:lnTo>
                  <a:pt x="501833" y="25203"/>
                </a:lnTo>
                <a:lnTo>
                  <a:pt x="659591" y="0"/>
                </a:lnTo>
                <a:lnTo>
                  <a:pt x="767873" y="94280"/>
                </a:lnTo>
                <a:lnTo>
                  <a:pt x="773474" y="129752"/>
                </a:lnTo>
                <a:lnTo>
                  <a:pt x="750137" y="133486"/>
                </a:lnTo>
                <a:lnTo>
                  <a:pt x="643721" y="50407"/>
                </a:lnTo>
                <a:lnTo>
                  <a:pt x="528905" y="68143"/>
                </a:lnTo>
                <a:lnTo>
                  <a:pt x="477195" y="147376"/>
                </a:lnTo>
                <a:lnTo>
                  <a:pt x="504919" y="176856"/>
                </a:lnTo>
                <a:cubicBezTo>
                  <a:pt x="512650" y="189093"/>
                  <a:pt x="518134" y="203037"/>
                  <a:pt x="520701" y="218206"/>
                </a:cubicBezTo>
                <a:cubicBezTo>
                  <a:pt x="522451" y="229583"/>
                  <a:pt x="522429" y="240861"/>
                  <a:pt x="520838" y="251739"/>
                </a:cubicBezTo>
                <a:lnTo>
                  <a:pt x="512601" y="279384"/>
                </a:lnTo>
                <a:lnTo>
                  <a:pt x="572778" y="326714"/>
                </a:lnTo>
                <a:lnTo>
                  <a:pt x="687595" y="308045"/>
                </a:lnTo>
                <a:lnTo>
                  <a:pt x="763207" y="196028"/>
                </a:lnTo>
                <a:lnTo>
                  <a:pt x="785610" y="192294"/>
                </a:lnTo>
                <a:lnTo>
                  <a:pt x="791211" y="227766"/>
                </a:lnTo>
                <a:lnTo>
                  <a:pt x="718400" y="350984"/>
                </a:lnTo>
                <a:lnTo>
                  <a:pt x="560643" y="376188"/>
                </a:lnTo>
                <a:lnTo>
                  <a:pt x="481653" y="320430"/>
                </a:lnTo>
                <a:lnTo>
                  <a:pt x="469637" y="330704"/>
                </a:lnTo>
                <a:lnTo>
                  <a:pt x="462283" y="333441"/>
                </a:lnTo>
                <a:lnTo>
                  <a:pt x="252808" y="858867"/>
                </a:lnTo>
                <a:lnTo>
                  <a:pt x="444434" y="1190772"/>
                </a:lnTo>
                <a:lnTo>
                  <a:pt x="801245" y="1187463"/>
                </a:lnTo>
                <a:lnTo>
                  <a:pt x="801245" y="1116815"/>
                </a:lnTo>
                <a:cubicBezTo>
                  <a:pt x="801245" y="1067341"/>
                  <a:pt x="841384" y="1027202"/>
                  <a:pt x="890858" y="1027202"/>
                </a:cubicBezTo>
                <a:lnTo>
                  <a:pt x="1200123" y="1027202"/>
                </a:lnTo>
                <a:lnTo>
                  <a:pt x="1205949" y="998361"/>
                </a:lnTo>
                <a:cubicBezTo>
                  <a:pt x="1219557" y="966200"/>
                  <a:pt x="1251412" y="943622"/>
                  <a:pt x="1288518" y="943622"/>
                </a:cubicBezTo>
                <a:cubicBezTo>
                  <a:pt x="1305320" y="944554"/>
                  <a:pt x="1318389" y="957623"/>
                  <a:pt x="1318389" y="974426"/>
                </a:cubicBezTo>
                <a:lnTo>
                  <a:pt x="1318389" y="1635324"/>
                </a:lnTo>
                <a:cubicBezTo>
                  <a:pt x="1318389" y="1652126"/>
                  <a:pt x="1305320" y="1665195"/>
                  <a:pt x="1288518" y="1665195"/>
                </a:cubicBezTo>
                <a:cubicBezTo>
                  <a:pt x="1251412" y="1665195"/>
                  <a:pt x="1219557" y="1642617"/>
                  <a:pt x="1205949" y="1610455"/>
                </a:cubicBezTo>
                <a:lnTo>
                  <a:pt x="1203531" y="1598487"/>
                </a:lnTo>
                <a:lnTo>
                  <a:pt x="890858" y="1598487"/>
                </a:lnTo>
                <a:cubicBezTo>
                  <a:pt x="841384" y="1598487"/>
                  <a:pt x="801245" y="1558348"/>
                  <a:pt x="801245" y="1508873"/>
                </a:cubicBezTo>
                <a:lnTo>
                  <a:pt x="801245" y="1426032"/>
                </a:lnTo>
                <a:lnTo>
                  <a:pt x="379661" y="1429942"/>
                </a:lnTo>
                <a:cubicBezTo>
                  <a:pt x="346553" y="1429924"/>
                  <a:pt x="316655" y="1416756"/>
                  <a:pt x="294951" y="1395390"/>
                </a:cubicBezTo>
                <a:lnTo>
                  <a:pt x="270560" y="1359849"/>
                </a:lnTo>
                <a:lnTo>
                  <a:pt x="263688" y="1352058"/>
                </a:lnTo>
                <a:lnTo>
                  <a:pt x="15908" y="922891"/>
                </a:lnTo>
                <a:cubicBezTo>
                  <a:pt x="7721" y="908711"/>
                  <a:pt x="2795" y="893543"/>
                  <a:pt x="898" y="878256"/>
                </a:cubicBezTo>
                <a:close/>
              </a:path>
            </a:pathLst>
          </a:custGeom>
          <a:solidFill>
            <a:schemeClr val="accent3"/>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15505745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descr="ConsumerLab report on Wearable Technology and IoT – Ericsson - Ericss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a:blip r:embed="rId2"/>
          <a:stretch>
            <a:fillRect/>
          </a:stretch>
        </p:blipFill>
        <p:spPr>
          <a:xfrm>
            <a:off x="1606596" y="2052962"/>
            <a:ext cx="4253292" cy="4253292"/>
          </a:xfrm>
          <a:prstGeom prst="rect">
            <a:avLst/>
          </a:prstGeom>
        </p:spPr>
      </p:pic>
      <p:sp>
        <p:nvSpPr>
          <p:cNvPr id="5" name="Rectangle 4"/>
          <p:cNvSpPr/>
          <p:nvPr/>
        </p:nvSpPr>
        <p:spPr>
          <a:xfrm>
            <a:off x="6270812" y="1796213"/>
            <a:ext cx="5051612" cy="2862322"/>
          </a:xfrm>
          <a:prstGeom prst="rect">
            <a:avLst/>
          </a:prstGeom>
        </p:spPr>
        <p:txBody>
          <a:bodyPr wrap="square">
            <a:spAutoFit/>
          </a:bodyPr>
          <a:lstStyle/>
          <a:p>
            <a:endParaRPr lang="en-US" b="1" dirty="0">
              <a:solidFill>
                <a:srgbClr val="222222"/>
              </a:solidFill>
              <a:latin typeface="Times New Roman" panose="02020603050405020304" pitchFamily="18" charset="0"/>
              <a:cs typeface="Times New Roman" panose="02020603050405020304" pitchFamily="18" charset="0"/>
            </a:endParaRPr>
          </a:p>
          <a:p>
            <a:r>
              <a:rPr lang="en-US" b="1" dirty="0">
                <a:solidFill>
                  <a:srgbClr val="222222"/>
                </a:solidFill>
                <a:latin typeface="Times New Roman" panose="02020603050405020304" pitchFamily="18" charset="0"/>
                <a:cs typeface="Times New Roman" panose="02020603050405020304" pitchFamily="18" charset="0"/>
              </a:rPr>
              <a:t>Featured snippet from the </a:t>
            </a:r>
            <a:r>
              <a:rPr lang="en-US" b="1" dirty="0" smtClean="0">
                <a:solidFill>
                  <a:srgbClr val="222222"/>
                </a:solidFill>
                <a:latin typeface="Times New Roman" panose="02020603050405020304" pitchFamily="18" charset="0"/>
                <a:cs typeface="Times New Roman" panose="02020603050405020304" pitchFamily="18" charset="0"/>
              </a:rPr>
              <a:t>web</a:t>
            </a:r>
          </a:p>
          <a:p>
            <a:pPr marL="285750" indent="-285750">
              <a:buFont typeface="Arial" panose="020B0604020202020204" pitchFamily="34" charset="0"/>
              <a:buChar char="•"/>
            </a:pPr>
            <a:r>
              <a:rPr lang="en-US" dirty="0" smtClean="0">
                <a:solidFill>
                  <a:srgbClr val="222222"/>
                </a:solidFill>
                <a:latin typeface="Times New Roman" panose="02020603050405020304" pitchFamily="18" charset="0"/>
                <a:cs typeface="Times New Roman" panose="02020603050405020304" pitchFamily="18" charset="0"/>
              </a:rPr>
              <a:t>These</a:t>
            </a:r>
            <a:r>
              <a:rPr lang="en-US" dirty="0">
                <a:solidFill>
                  <a:srgbClr val="222222"/>
                </a:solidFill>
                <a:latin typeface="Times New Roman" panose="02020603050405020304" pitchFamily="18" charset="0"/>
                <a:cs typeface="Times New Roman" panose="02020603050405020304" pitchFamily="18" charset="0"/>
              </a:rPr>
              <a:t> </a:t>
            </a:r>
            <a:r>
              <a:rPr lang="en-US" b="1" dirty="0" err="1">
                <a:solidFill>
                  <a:srgbClr val="222222"/>
                </a:solidFill>
                <a:latin typeface="Times New Roman" panose="02020603050405020304" pitchFamily="18" charset="0"/>
                <a:cs typeface="Times New Roman" panose="02020603050405020304" pitchFamily="18" charset="0"/>
              </a:rPr>
              <a:t>wearables</a:t>
            </a:r>
            <a:r>
              <a:rPr lang="en-US" dirty="0">
                <a:solidFill>
                  <a:srgbClr val="222222"/>
                </a:solidFill>
                <a:latin typeface="Times New Roman" panose="02020603050405020304" pitchFamily="18" charset="0"/>
                <a:cs typeface="Times New Roman" panose="02020603050405020304" pitchFamily="18" charset="0"/>
              </a:rPr>
              <a:t> are becoming an increasingly important part of </a:t>
            </a:r>
            <a:r>
              <a:rPr lang="en-US" b="1" dirty="0" err="1">
                <a:solidFill>
                  <a:srgbClr val="222222"/>
                </a:solidFill>
                <a:latin typeface="Times New Roman" panose="02020603050405020304" pitchFamily="18" charset="0"/>
                <a:cs typeface="Times New Roman" panose="02020603050405020304" pitchFamily="18" charset="0"/>
              </a:rPr>
              <a:t>IoT</a:t>
            </a:r>
            <a:r>
              <a:rPr lang="en-US" dirty="0">
                <a:solidFill>
                  <a:srgbClr val="222222"/>
                </a:solidFill>
                <a:latin typeface="Times New Roman" panose="02020603050405020304" pitchFamily="18" charset="0"/>
                <a:cs typeface="Times New Roman" panose="02020603050405020304" pitchFamily="18" charset="0"/>
              </a:rPr>
              <a:t> technology and their development is moving from being simple accessories to more specialized and practical applications. </a:t>
            </a:r>
            <a:endParaRPr lang="en-US" dirty="0" smtClean="0">
              <a:solidFill>
                <a:srgbClr val="222222"/>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smtClean="0">
                <a:solidFill>
                  <a:srgbClr val="222222"/>
                </a:solidFill>
                <a:latin typeface="Times New Roman" panose="02020603050405020304" pitchFamily="18" charset="0"/>
                <a:cs typeface="Times New Roman" panose="02020603050405020304" pitchFamily="18" charset="0"/>
              </a:rPr>
              <a:t>Smart</a:t>
            </a:r>
            <a:r>
              <a:rPr lang="en-US" dirty="0">
                <a:solidFill>
                  <a:srgbClr val="222222"/>
                </a:solidFill>
                <a:latin typeface="Times New Roman" panose="02020603050405020304" pitchFamily="18" charset="0"/>
                <a:cs typeface="Times New Roman" panose="02020603050405020304" pitchFamily="18" charset="0"/>
              </a:rPr>
              <a:t> </a:t>
            </a:r>
            <a:r>
              <a:rPr lang="en-US" b="1" dirty="0" err="1">
                <a:solidFill>
                  <a:srgbClr val="222222"/>
                </a:solidFill>
                <a:latin typeface="Times New Roman" panose="02020603050405020304" pitchFamily="18" charset="0"/>
                <a:cs typeface="Times New Roman" panose="02020603050405020304" pitchFamily="18" charset="0"/>
              </a:rPr>
              <a:t>wearables</a:t>
            </a:r>
            <a:r>
              <a:rPr lang="en-US" dirty="0">
                <a:solidFill>
                  <a:srgbClr val="222222"/>
                </a:solidFill>
                <a:latin typeface="Times New Roman" panose="02020603050405020304" pitchFamily="18" charset="0"/>
                <a:cs typeface="Times New Roman" panose="02020603050405020304" pitchFamily="18" charset="0"/>
              </a:rPr>
              <a:t> can interact with an array of other devices, such as smartphones, for the purpose of computing and communication.</a:t>
            </a:r>
            <a:endParaRPr lang="en-US" b="0" i="0" dirty="0">
              <a:solidFill>
                <a:srgbClr val="222222"/>
              </a:solidFill>
              <a:effectLst/>
              <a:latin typeface="Times New Roman" panose="02020603050405020304" pitchFamily="18" charset="0"/>
              <a:cs typeface="Times New Roman" panose="02020603050405020304" pitchFamily="18" charset="0"/>
            </a:endParaRPr>
          </a:p>
        </p:txBody>
      </p:sp>
      <p:sp>
        <p:nvSpPr>
          <p:cNvPr id="2" name="Title 1"/>
          <p:cNvSpPr>
            <a:spLocks noGrp="1"/>
          </p:cNvSpPr>
          <p:nvPr>
            <p:ph type="title"/>
          </p:nvPr>
        </p:nvSpPr>
        <p:spPr/>
        <p:txBody>
          <a:bodyPr/>
          <a:lstStyle/>
          <a:p>
            <a:r>
              <a:rPr lang="en-US" dirty="0" smtClean="0"/>
              <a:t>In Wearable’s</a:t>
            </a:r>
            <a:endParaRPr lang="en-US" dirty="0"/>
          </a:p>
        </p:txBody>
      </p:sp>
    </p:spTree>
    <p:extLst>
      <p:ext uri="{BB962C8B-B14F-4D97-AF65-F5344CB8AC3E}">
        <p14:creationId xmlns:p14="http://schemas.microsoft.com/office/powerpoint/2010/main" val="615477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7084866" y="2986433"/>
            <a:ext cx="4403089" cy="3641608"/>
          </a:xfrm>
          <a:prstGeom prst="rect">
            <a:avLst/>
          </a:prstGeom>
        </p:spPr>
      </p:pic>
      <p:sp>
        <p:nvSpPr>
          <p:cNvPr id="4" name="Rectangle 3"/>
          <p:cNvSpPr/>
          <p:nvPr/>
        </p:nvSpPr>
        <p:spPr>
          <a:xfrm>
            <a:off x="1507937" y="2681913"/>
            <a:ext cx="3998260" cy="2585323"/>
          </a:xfrm>
          <a:prstGeom prst="rect">
            <a:avLst/>
          </a:prstGeom>
        </p:spPr>
        <p:txBody>
          <a:bodyPr wrap="square">
            <a:spAutoFit/>
          </a:bodyPr>
          <a:lstStyle/>
          <a:p>
            <a:pPr marL="285750" indent="-285750">
              <a:buFont typeface="Arial" panose="020B0604020202020204" pitchFamily="34" charset="0"/>
              <a:buChar char="•"/>
            </a:pPr>
            <a:r>
              <a:rPr lang="en-US" dirty="0">
                <a:solidFill>
                  <a:srgbClr val="222222"/>
                </a:solidFill>
                <a:latin typeface="Times New Roman" panose="02020603050405020304" pitchFamily="18" charset="0"/>
                <a:cs typeface="Times New Roman" panose="02020603050405020304" pitchFamily="18" charset="0"/>
              </a:rPr>
              <a:t>We design and develop system for real-time </a:t>
            </a:r>
            <a:r>
              <a:rPr lang="en-US" b="1" dirty="0">
                <a:solidFill>
                  <a:srgbClr val="222222"/>
                </a:solidFill>
                <a:latin typeface="Times New Roman" panose="02020603050405020304" pitchFamily="18" charset="0"/>
                <a:cs typeface="Times New Roman" panose="02020603050405020304" pitchFamily="18" charset="0"/>
              </a:rPr>
              <a:t>traffic monitoring using</a:t>
            </a:r>
            <a:r>
              <a:rPr lang="en-US" dirty="0">
                <a:solidFill>
                  <a:srgbClr val="222222"/>
                </a:solidFill>
                <a:latin typeface="Times New Roman" panose="02020603050405020304" pitchFamily="18" charset="0"/>
                <a:cs typeface="Times New Roman" panose="02020603050405020304" pitchFamily="18" charset="0"/>
              </a:rPr>
              <a:t> Internet of Things (</a:t>
            </a:r>
            <a:r>
              <a:rPr lang="en-US" b="1" dirty="0" err="1">
                <a:solidFill>
                  <a:srgbClr val="222222"/>
                </a:solidFill>
                <a:latin typeface="Times New Roman" panose="02020603050405020304" pitchFamily="18" charset="0"/>
                <a:cs typeface="Times New Roman" panose="02020603050405020304" pitchFamily="18" charset="0"/>
              </a:rPr>
              <a:t>IoT</a:t>
            </a:r>
            <a:r>
              <a:rPr lang="en-US" dirty="0">
                <a:solidFill>
                  <a:srgbClr val="222222"/>
                </a:solidFill>
                <a:latin typeface="Times New Roman" panose="02020603050405020304" pitchFamily="18" charset="0"/>
                <a:cs typeface="Times New Roman" panose="02020603050405020304" pitchFamily="18" charset="0"/>
              </a:rPr>
              <a:t>) platform and sensing technology</a:t>
            </a:r>
            <a:r>
              <a:rPr lang="en-US" dirty="0" smtClean="0">
                <a:solidFill>
                  <a:srgbClr val="222222"/>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dirty="0" smtClean="0">
                <a:solidFill>
                  <a:srgbClr val="222222"/>
                </a:solidFill>
                <a:latin typeface="Times New Roman" panose="02020603050405020304" pitchFamily="18" charset="0"/>
                <a:cs typeface="Times New Roman" panose="02020603050405020304" pitchFamily="18" charset="0"/>
              </a:rPr>
              <a:t>In </a:t>
            </a:r>
            <a:r>
              <a:rPr lang="en-US" dirty="0">
                <a:solidFill>
                  <a:srgbClr val="222222"/>
                </a:solidFill>
                <a:latin typeface="Times New Roman" panose="02020603050405020304" pitchFamily="18" charset="0"/>
                <a:cs typeface="Times New Roman" panose="02020603050405020304" pitchFamily="18" charset="0"/>
              </a:rPr>
              <a:t>this system, Ultrasonic sensors are used to detect vehicle </a:t>
            </a:r>
            <a:r>
              <a:rPr lang="en-US" b="1" dirty="0">
                <a:solidFill>
                  <a:srgbClr val="222222"/>
                </a:solidFill>
                <a:latin typeface="Times New Roman" panose="02020603050405020304" pitchFamily="18" charset="0"/>
                <a:cs typeface="Times New Roman" panose="02020603050405020304" pitchFamily="18" charset="0"/>
              </a:rPr>
              <a:t>traffic</a:t>
            </a:r>
            <a:r>
              <a:rPr lang="en-US" dirty="0">
                <a:solidFill>
                  <a:srgbClr val="222222"/>
                </a:solidFill>
                <a:latin typeface="Times New Roman" panose="02020603050405020304" pitchFamily="18" charset="0"/>
                <a:cs typeface="Times New Roman" panose="02020603050405020304" pitchFamily="18" charset="0"/>
              </a:rPr>
              <a:t> levels at the lanes, this data is received at the controller and transmitted to web server </a:t>
            </a:r>
            <a:r>
              <a:rPr lang="en-US" b="1" dirty="0">
                <a:solidFill>
                  <a:srgbClr val="222222"/>
                </a:solidFill>
                <a:latin typeface="Times New Roman" panose="02020603050405020304" pitchFamily="18" charset="0"/>
                <a:cs typeface="Times New Roman" panose="02020603050405020304" pitchFamily="18" charset="0"/>
              </a:rPr>
              <a:t>through</a:t>
            </a:r>
            <a:r>
              <a:rPr lang="en-US" dirty="0">
                <a:solidFill>
                  <a:srgbClr val="222222"/>
                </a:solidFill>
                <a:latin typeface="Times New Roman" panose="02020603050405020304" pitchFamily="18" charset="0"/>
                <a:cs typeface="Times New Roman" panose="02020603050405020304" pitchFamily="18" charset="0"/>
              </a:rPr>
              <a:t> a Wi-Fi module.</a:t>
            </a:r>
            <a:endParaRPr lang="en-US" dirty="0">
              <a:latin typeface="Times New Roman" panose="02020603050405020304" pitchFamily="18" charset="0"/>
              <a:cs typeface="Times New Roman" panose="02020603050405020304" pitchFamily="18" charset="0"/>
            </a:endParaRPr>
          </a:p>
        </p:txBody>
      </p:sp>
      <p:sp>
        <p:nvSpPr>
          <p:cNvPr id="2" name="Title 1"/>
          <p:cNvSpPr>
            <a:spLocks noGrp="1"/>
          </p:cNvSpPr>
          <p:nvPr>
            <p:ph type="title"/>
          </p:nvPr>
        </p:nvSpPr>
        <p:spPr/>
        <p:txBody>
          <a:bodyPr/>
          <a:lstStyle/>
          <a:p>
            <a:r>
              <a:rPr lang="en-US" dirty="0" smtClean="0"/>
              <a:t>In traffic management</a:t>
            </a:r>
            <a:endParaRPr lang="en-US" dirty="0"/>
          </a:p>
        </p:txBody>
      </p:sp>
      <p:sp>
        <p:nvSpPr>
          <p:cNvPr id="6" name="Rectangle 5"/>
          <p:cNvSpPr/>
          <p:nvPr/>
        </p:nvSpPr>
        <p:spPr>
          <a:xfrm>
            <a:off x="7084866" y="585216"/>
            <a:ext cx="2316711" cy="8958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FF car hacking scene</a:t>
            </a:r>
            <a:endParaRPr lang="en-US" dirty="0"/>
          </a:p>
        </p:txBody>
      </p:sp>
    </p:spTree>
    <p:extLst>
      <p:ext uri="{BB962C8B-B14F-4D97-AF65-F5344CB8AC3E}">
        <p14:creationId xmlns:p14="http://schemas.microsoft.com/office/powerpoint/2010/main" val="279183592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C1C93EF2-4785-427F-84A5-F1666490E9CE}"/>
    </a:ext>
  </a:extLst>
</a:theme>
</file>

<file path=docProps/app.xml><?xml version="1.0" encoding="utf-8"?>
<Properties xmlns="http://schemas.openxmlformats.org/officeDocument/2006/extended-properties" xmlns:vt="http://schemas.openxmlformats.org/officeDocument/2006/docPropsVTypes">
  <Template>Integral</Template>
  <TotalTime>2563</TotalTime>
  <Words>612</Words>
  <Application>Microsoft Office PowerPoint</Application>
  <PresentationFormat>Widescreen</PresentationFormat>
  <Paragraphs>133</Paragraphs>
  <Slides>41</Slides>
  <Notes>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41</vt:i4>
      </vt:variant>
    </vt:vector>
  </HeadingPairs>
  <TitlesOfParts>
    <vt:vector size="53" baseType="lpstr">
      <vt:lpstr>Agency FB</vt:lpstr>
      <vt:lpstr>Arial</vt:lpstr>
      <vt:lpstr>Baskerville Old Face</vt:lpstr>
      <vt:lpstr>Britannic Bold</vt:lpstr>
      <vt:lpstr>HGGothicE</vt:lpstr>
      <vt:lpstr>HY얕은샘물M</vt:lpstr>
      <vt:lpstr>Times New Roman</vt:lpstr>
      <vt:lpstr>Tw Cen MT</vt:lpstr>
      <vt:lpstr>Tw Cen MT Condensed</vt:lpstr>
      <vt:lpstr>Wingdings</vt:lpstr>
      <vt:lpstr>Wingdings 3</vt:lpstr>
      <vt:lpstr>Integral</vt:lpstr>
      <vt:lpstr>&amp;</vt:lpstr>
      <vt:lpstr>PowerPoint Presentation</vt:lpstr>
      <vt:lpstr>PowerPoint Presentation</vt:lpstr>
      <vt:lpstr>Basic layers of Iot</vt:lpstr>
      <vt:lpstr>Control &amp; Monitoring</vt:lpstr>
      <vt:lpstr>What if????</vt:lpstr>
      <vt:lpstr>Applications of Iot</vt:lpstr>
      <vt:lpstr>In Wearable’s</vt:lpstr>
      <vt:lpstr>In traffic management</vt:lpstr>
      <vt:lpstr>In fleet management</vt:lpstr>
      <vt:lpstr>PowerPoint Presentation</vt:lpstr>
      <vt:lpstr>PowerPoint Presentation</vt:lpstr>
      <vt:lpstr>IOT technology stack </vt:lpstr>
      <vt:lpstr>system architecture of iot</vt:lpstr>
      <vt:lpstr>What is embedded system?</vt:lpstr>
      <vt:lpstr>Relation between Iot and embedded systems</vt:lpstr>
      <vt:lpstr>Microcontrollers</vt:lpstr>
      <vt:lpstr>PowerPoint Presentation</vt:lpstr>
      <vt:lpstr>PowerPoint Presentation</vt:lpstr>
      <vt:lpstr>Still confused which one is better?</vt:lpstr>
      <vt:lpstr>Home Automation</vt:lpstr>
      <vt:lpstr>Home automation</vt:lpstr>
      <vt:lpstr>Home automation</vt:lpstr>
      <vt:lpstr>why raspberry pi?</vt:lpstr>
      <vt:lpstr>Duo of python and raspberry pi</vt:lpstr>
      <vt:lpstr>How to Control GPIO Pins on Your Raspberry Pi?</vt:lpstr>
      <vt:lpstr>Virtual Simulations</vt:lpstr>
      <vt:lpstr>Switch with led</vt:lpstr>
      <vt:lpstr>Whether monitoring system using iot</vt:lpstr>
      <vt:lpstr>Dht11 interfacing with raspberry pi</vt:lpstr>
      <vt:lpstr>Code for Transmitting data...</vt:lpstr>
      <vt:lpstr>Code for Receiving data...</vt:lpstr>
      <vt:lpstr>Resultant Output</vt:lpstr>
      <vt:lpstr>Home automation using raspberry pi</vt:lpstr>
      <vt:lpstr>Home automation using raspberry pi</vt:lpstr>
      <vt:lpstr>Led interfacing with raspberry pi</vt:lpstr>
      <vt:lpstr>Programming code</vt:lpstr>
      <vt:lpstr>TECHNOLOGICAL CHALLENGES OF IoT</vt:lpstr>
      <vt:lpstr>Summary</vt:lpstr>
      <vt:lpstr>Any queries?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dc:title>
  <dc:creator>EmbIntern1</dc:creator>
  <cp:lastModifiedBy>EmbIntern1</cp:lastModifiedBy>
  <cp:revision>112</cp:revision>
  <dcterms:created xsi:type="dcterms:W3CDTF">2020-09-18T10:53:54Z</dcterms:created>
  <dcterms:modified xsi:type="dcterms:W3CDTF">2020-10-21T04:22:54Z</dcterms:modified>
</cp:coreProperties>
</file>

<file path=docProps/thumbnail.jpeg>
</file>